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9.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1.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2.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3.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4"/>
    <p:sldMasterId id="2147483804" r:id="rId5"/>
    <p:sldMasterId id="2147484488" r:id="rId6"/>
    <p:sldMasterId id="2147483885" r:id="rId7"/>
    <p:sldMasterId id="2147484539" r:id="rId8"/>
    <p:sldMasterId id="2147483966" r:id="rId9"/>
    <p:sldMasterId id="2147484047" r:id="rId10"/>
    <p:sldMasterId id="2147483655" r:id="rId11"/>
    <p:sldMasterId id="2147484209" r:id="rId12"/>
    <p:sldMasterId id="2147484264" r:id="rId13"/>
    <p:sldMasterId id="2147484510" r:id="rId14"/>
    <p:sldMasterId id="2147484319" r:id="rId15"/>
    <p:sldMasterId id="2147484374" r:id="rId16"/>
    <p:sldMasterId id="2147484128" r:id="rId17"/>
  </p:sldMasterIdLst>
  <p:notesMasterIdLst>
    <p:notesMasterId r:id="rId49"/>
  </p:notesMasterIdLst>
  <p:handoutMasterIdLst>
    <p:handoutMasterId r:id="rId50"/>
  </p:handoutMasterIdLst>
  <p:sldIdLst>
    <p:sldId id="573" r:id="rId18"/>
    <p:sldId id="575" r:id="rId19"/>
    <p:sldId id="577" r:id="rId20"/>
    <p:sldId id="578" r:id="rId21"/>
    <p:sldId id="601" r:id="rId22"/>
    <p:sldId id="580" r:id="rId23"/>
    <p:sldId id="581" r:id="rId24"/>
    <p:sldId id="582" r:id="rId25"/>
    <p:sldId id="574" r:id="rId26"/>
    <p:sldId id="576" r:id="rId27"/>
    <p:sldId id="579" r:id="rId28"/>
    <p:sldId id="583" r:id="rId29"/>
    <p:sldId id="584" r:id="rId30"/>
    <p:sldId id="585" r:id="rId31"/>
    <p:sldId id="588" r:id="rId32"/>
    <p:sldId id="586" r:id="rId33"/>
    <p:sldId id="587" r:id="rId34"/>
    <p:sldId id="589" r:id="rId35"/>
    <p:sldId id="590" r:id="rId36"/>
    <p:sldId id="591" r:id="rId37"/>
    <p:sldId id="592" r:id="rId38"/>
    <p:sldId id="593" r:id="rId39"/>
    <p:sldId id="594" r:id="rId40"/>
    <p:sldId id="595" r:id="rId41"/>
    <p:sldId id="596" r:id="rId42"/>
    <p:sldId id="597" r:id="rId43"/>
    <p:sldId id="598" r:id="rId44"/>
    <p:sldId id="599" r:id="rId45"/>
    <p:sldId id="600" r:id="rId46"/>
    <p:sldId id="603" r:id="rId47"/>
    <p:sldId id="60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Options" id="{55FCF1A9-E02E-47AB-ABCD-E98BB526EC56}">
          <p14:sldIdLst>
            <p14:sldId id="573"/>
          </p14:sldIdLst>
        </p14:section>
        <p14:section name="Agenda Slides" id="{8A0817C9-58E4-4A9E-AFE9-B86B7A957948}">
          <p14:sldIdLst>
            <p14:sldId id="575"/>
            <p14:sldId id="577"/>
            <p14:sldId id="578"/>
            <p14:sldId id="601"/>
            <p14:sldId id="580"/>
            <p14:sldId id="581"/>
            <p14:sldId id="582"/>
            <p14:sldId id="574"/>
          </p14:sldIdLst>
        </p14:section>
        <p14:section name="Section Breaks" id="{F4D10E3A-C7A1-4A63-BFC7-418C44232796}">
          <p14:sldIdLst>
            <p14:sldId id="576"/>
            <p14:sldId id="579"/>
            <p14:sldId id="583"/>
            <p14:sldId id="584"/>
            <p14:sldId id="585"/>
            <p14:sldId id="588"/>
            <p14:sldId id="586"/>
            <p14:sldId id="587"/>
            <p14:sldId id="589"/>
            <p14:sldId id="590"/>
            <p14:sldId id="591"/>
            <p14:sldId id="592"/>
            <p14:sldId id="593"/>
            <p14:sldId id="594"/>
            <p14:sldId id="595"/>
            <p14:sldId id="596"/>
            <p14:sldId id="597"/>
            <p14:sldId id="598"/>
            <p14:sldId id="599"/>
            <p14:sldId id="600"/>
            <p14:sldId id="603"/>
            <p14:sldId id="602"/>
          </p14:sldIdLst>
        </p14:section>
        <p14:section name="Text Only Slides" id="{C0DE7F9D-E685-4213-B609-A3B9E7482DC5}">
          <p14:sldIdLst/>
        </p14:section>
        <p14:section name="Text Only Slides - Dark" id="{B484FF9B-9352-4313-A581-9D9F3C3090C7}">
          <p14:sldIdLst/>
        </p14:section>
        <p14:section name="Image Slides" id="{4F54A778-C574-4586-97F6-66D709A4C245}">
          <p14:sldIdLst/>
        </p14:section>
        <p14:section name="Quotes &amp; Testimonials" id="{57D5C4D9-C2C1-4B6C-8804-98EF0245B6ED}">
          <p14:sldIdLst/>
        </p14:section>
        <p14:section name="Icons &amp; Pictograms" id="{108D97F3-CEB0-4276-9B20-C56BC15BD53B}">
          <p14:sldIdLst/>
        </p14:section>
        <p14:section name="Staff / Profile Slides" id="{BFA85372-7329-413F-91F8-DFC83AC26C27}">
          <p14:sldIdLst/>
        </p14:section>
        <p14:section name="Devices" id="{BFC17AAA-F285-4177-A29C-5CA23F238852}">
          <p14:sldIdLst/>
        </p14:section>
        <p14:section name="Maps" id="{7B80E935-7C57-4AC1-9DF4-423E4C4DCFD3}">
          <p14:sldIdLst/>
        </p14:section>
        <p14:section name="Data Visualisation" id="{4280CB83-C424-4F36-B2E8-1BD15C183121}">
          <p14:sldIdLst/>
        </p14:section>
        <p14:section name="Closing / Thank You Slides" id="{0A9BBDF2-0DF6-4C96-80A1-081720D4F8F1}">
          <p14:sldIdLst/>
        </p14:section>
        <p14:section name="Icon Library" id="{3061B3B7-F59E-46A1-A894-9EFC1FCD6A6A}">
          <p14:sldIdLst/>
        </p14:section>
        <p14:section name="Pictogram Slides" id="{C326CB1A-AA85-43F6-9B2E-83DF09249EB3}">
          <p14:sldIdLst/>
        </p14:section>
      </p14:sectionLst>
    </p:ex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6"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AB03"/>
    <a:srgbClr val="319AF0"/>
    <a:srgbClr val="FAF5FF"/>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DF7D20-65D4-45F5-AF39-97EA98E2F02B}" v="40" dt="2024-05-22T10:44:58.8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90" autoAdjust="0"/>
  </p:normalViewPr>
  <p:slideViewPr>
    <p:cSldViewPr snapToGrid="0">
      <p:cViewPr varScale="1">
        <p:scale>
          <a:sx n="59" d="100"/>
          <a:sy n="59" d="100"/>
        </p:scale>
        <p:origin x="892" y="60"/>
      </p:cViewPr>
      <p:guideLst>
        <p:guide orient="horz" pos="2160"/>
        <p:guide pos="3840"/>
        <p:guide pos="347"/>
        <p:guide pos="846"/>
        <p:guide pos="937"/>
        <p:guide pos="1436"/>
        <p:guide pos="1527"/>
        <p:guide pos="2026"/>
        <p:guide pos="2116"/>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outlineViewPr>
    <p:cViewPr>
      <p:scale>
        <a:sx n="33" d="100"/>
        <a:sy n="33" d="100"/>
      </p:scale>
      <p:origin x="0" y="-113952"/>
    </p:cViewPr>
  </p:outlineViewPr>
  <p:notesTextViewPr>
    <p:cViewPr>
      <p:scale>
        <a:sx n="3" d="2"/>
        <a:sy n="3" d="2"/>
      </p:scale>
      <p:origin x="0" y="0"/>
    </p:cViewPr>
  </p:notesTextViewPr>
  <p:sorterViewPr>
    <p:cViewPr>
      <p:scale>
        <a:sx n="100" d="100"/>
        <a:sy n="100" d="100"/>
      </p:scale>
      <p:origin x="0" y="-4188"/>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handoutMaster" Target="handoutMasters/handoutMaster1.xml"/><Relationship Id="rId55"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2.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notesMaster" Target="notesMasters/notesMaster1.xml"/><Relationship Id="rId57" Type="http://schemas.microsoft.com/office/2018/10/relationships/authors" Target="authors.xml"/><Relationship Id="rId10" Type="http://schemas.openxmlformats.org/officeDocument/2006/relationships/slideMaster" Target="slideMasters/slideMaster7.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she Shechter" userId="378f6e5e-48d9-46b3-8c9f-03edc099ef46" providerId="ADAL" clId="{B1DF7D20-65D4-45F5-AF39-97EA98E2F02B}"/>
    <pc:docChg chg="undo redo custSel addSld delSld modSld sldOrd modSection">
      <pc:chgData name="Moshe Shechter" userId="378f6e5e-48d9-46b3-8c9f-03edc099ef46" providerId="ADAL" clId="{B1DF7D20-65D4-45F5-AF39-97EA98E2F02B}" dt="2024-05-22T10:45:15.527" v="1341" actId="1076"/>
      <pc:docMkLst>
        <pc:docMk/>
      </pc:docMkLst>
      <pc:sldChg chg="modSp mod">
        <pc:chgData name="Moshe Shechter" userId="378f6e5e-48d9-46b3-8c9f-03edc099ef46" providerId="ADAL" clId="{B1DF7D20-65D4-45F5-AF39-97EA98E2F02B}" dt="2024-05-21T14:41:56.724" v="28" actId="20577"/>
        <pc:sldMkLst>
          <pc:docMk/>
          <pc:sldMk cId="616469177" sldId="573"/>
        </pc:sldMkLst>
        <pc:spChg chg="mod">
          <ac:chgData name="Moshe Shechter" userId="378f6e5e-48d9-46b3-8c9f-03edc099ef46" providerId="ADAL" clId="{B1DF7D20-65D4-45F5-AF39-97EA98E2F02B}" dt="2024-05-21T14:41:28.480" v="0"/>
          <ac:spMkLst>
            <pc:docMk/>
            <pc:sldMk cId="616469177" sldId="573"/>
            <ac:spMk id="3" creationId="{6E968893-E8DB-AD20-8AA3-3E7D32E0EE94}"/>
          </ac:spMkLst>
        </pc:spChg>
        <pc:spChg chg="mod">
          <ac:chgData name="Moshe Shechter" userId="378f6e5e-48d9-46b3-8c9f-03edc099ef46" providerId="ADAL" clId="{B1DF7D20-65D4-45F5-AF39-97EA98E2F02B}" dt="2024-05-21T14:41:56.724" v="28" actId="20577"/>
          <ac:spMkLst>
            <pc:docMk/>
            <pc:sldMk cId="616469177" sldId="573"/>
            <ac:spMk id="5" creationId="{9399D177-2795-7F28-842E-6888772E21DF}"/>
          </ac:spMkLst>
        </pc:spChg>
      </pc:sldChg>
      <pc:sldChg chg="del">
        <pc:chgData name="Moshe Shechter" userId="378f6e5e-48d9-46b3-8c9f-03edc099ef46" providerId="ADAL" clId="{B1DF7D20-65D4-45F5-AF39-97EA98E2F02B}" dt="2024-05-21T14:41:33.409" v="1" actId="47"/>
        <pc:sldMkLst>
          <pc:docMk/>
          <pc:sldMk cId="2973980136" sldId="574"/>
        </pc:sldMkLst>
      </pc:sldChg>
      <pc:sldChg chg="addSp delSp modSp new mod modClrScheme chgLayout">
        <pc:chgData name="Moshe Shechter" userId="378f6e5e-48d9-46b3-8c9f-03edc099ef46" providerId="ADAL" clId="{B1DF7D20-65D4-45F5-AF39-97EA98E2F02B}" dt="2024-05-21T14:44:42.797" v="62" actId="20577"/>
        <pc:sldMkLst>
          <pc:docMk/>
          <pc:sldMk cId="3931526957" sldId="574"/>
        </pc:sldMkLst>
        <pc:spChg chg="del mod ord">
          <ac:chgData name="Moshe Shechter" userId="378f6e5e-48d9-46b3-8c9f-03edc099ef46" providerId="ADAL" clId="{B1DF7D20-65D4-45F5-AF39-97EA98E2F02B}" dt="2024-05-21T14:42:21.809" v="30" actId="700"/>
          <ac:spMkLst>
            <pc:docMk/>
            <pc:sldMk cId="3931526957" sldId="574"/>
            <ac:spMk id="2" creationId="{8133AF35-53F1-673A-26E1-D28E5241EFDE}"/>
          </ac:spMkLst>
        </pc:spChg>
        <pc:spChg chg="del mod ord">
          <ac:chgData name="Moshe Shechter" userId="378f6e5e-48d9-46b3-8c9f-03edc099ef46" providerId="ADAL" clId="{B1DF7D20-65D4-45F5-AF39-97EA98E2F02B}" dt="2024-05-21T14:42:21.809" v="30" actId="700"/>
          <ac:spMkLst>
            <pc:docMk/>
            <pc:sldMk cId="3931526957" sldId="574"/>
            <ac:spMk id="3" creationId="{6FAA5705-58F8-A72E-5BAE-62FF4F152F2B}"/>
          </ac:spMkLst>
        </pc:spChg>
        <pc:spChg chg="del mod ord">
          <ac:chgData name="Moshe Shechter" userId="378f6e5e-48d9-46b3-8c9f-03edc099ef46" providerId="ADAL" clId="{B1DF7D20-65D4-45F5-AF39-97EA98E2F02B}" dt="2024-05-21T14:42:21.809" v="30" actId="700"/>
          <ac:spMkLst>
            <pc:docMk/>
            <pc:sldMk cId="3931526957" sldId="574"/>
            <ac:spMk id="4" creationId="{EAC25783-2540-5E78-AA25-20329F819076}"/>
          </ac:spMkLst>
        </pc:spChg>
        <pc:spChg chg="del mod ord">
          <ac:chgData name="Moshe Shechter" userId="378f6e5e-48d9-46b3-8c9f-03edc099ef46" providerId="ADAL" clId="{B1DF7D20-65D4-45F5-AF39-97EA98E2F02B}" dt="2024-05-21T14:42:21.809" v="30" actId="700"/>
          <ac:spMkLst>
            <pc:docMk/>
            <pc:sldMk cId="3931526957" sldId="574"/>
            <ac:spMk id="5" creationId="{DFC3907F-0EB5-0425-EF50-AE8DEDDFE206}"/>
          </ac:spMkLst>
        </pc:spChg>
        <pc:spChg chg="add mod ord">
          <ac:chgData name="Moshe Shechter" userId="378f6e5e-48d9-46b3-8c9f-03edc099ef46" providerId="ADAL" clId="{B1DF7D20-65D4-45F5-AF39-97EA98E2F02B}" dt="2024-05-21T14:44:42.797" v="62" actId="20577"/>
          <ac:spMkLst>
            <pc:docMk/>
            <pc:sldMk cId="3931526957" sldId="574"/>
            <ac:spMk id="6" creationId="{E8A88A3C-C448-18C4-BD9B-12DE6256DD3E}"/>
          </ac:spMkLst>
        </pc:spChg>
        <pc:spChg chg="add mod ord">
          <ac:chgData name="Moshe Shechter" userId="378f6e5e-48d9-46b3-8c9f-03edc099ef46" providerId="ADAL" clId="{B1DF7D20-65D4-45F5-AF39-97EA98E2F02B}" dt="2024-05-21T14:42:21.809" v="30" actId="700"/>
          <ac:spMkLst>
            <pc:docMk/>
            <pc:sldMk cId="3931526957" sldId="574"/>
            <ac:spMk id="7" creationId="{B9FDC0AF-C806-5A63-7451-C53CA90FACC4}"/>
          </ac:spMkLst>
        </pc:spChg>
        <pc:spChg chg="add mod ord">
          <ac:chgData name="Moshe Shechter" userId="378f6e5e-48d9-46b3-8c9f-03edc099ef46" providerId="ADAL" clId="{B1DF7D20-65D4-45F5-AF39-97EA98E2F02B}" dt="2024-05-21T14:42:21.809" v="30" actId="700"/>
          <ac:spMkLst>
            <pc:docMk/>
            <pc:sldMk cId="3931526957" sldId="574"/>
            <ac:spMk id="8" creationId="{05629015-12D6-406F-09D0-6CCE3762912C}"/>
          </ac:spMkLst>
        </pc:spChg>
        <pc:spChg chg="add mod ord">
          <ac:chgData name="Moshe Shechter" userId="378f6e5e-48d9-46b3-8c9f-03edc099ef46" providerId="ADAL" clId="{B1DF7D20-65D4-45F5-AF39-97EA98E2F02B}" dt="2024-05-21T14:42:21.809" v="30" actId="700"/>
          <ac:spMkLst>
            <pc:docMk/>
            <pc:sldMk cId="3931526957" sldId="574"/>
            <ac:spMk id="9" creationId="{CC07F43C-DE36-E94C-9DBC-2699D5172558}"/>
          </ac:spMkLst>
        </pc:spChg>
        <pc:spChg chg="add mod ord">
          <ac:chgData name="Moshe Shechter" userId="378f6e5e-48d9-46b3-8c9f-03edc099ef46" providerId="ADAL" clId="{B1DF7D20-65D4-45F5-AF39-97EA98E2F02B}" dt="2024-05-21T14:42:21.809" v="30" actId="700"/>
          <ac:spMkLst>
            <pc:docMk/>
            <pc:sldMk cId="3931526957" sldId="574"/>
            <ac:spMk id="10" creationId="{A493FCA0-0CA4-63CB-DAB1-B98898D97DB5}"/>
          </ac:spMkLst>
        </pc:spChg>
        <pc:spChg chg="add mod ord">
          <ac:chgData name="Moshe Shechter" userId="378f6e5e-48d9-46b3-8c9f-03edc099ef46" providerId="ADAL" clId="{B1DF7D20-65D4-45F5-AF39-97EA98E2F02B}" dt="2024-05-21T14:44:05.679" v="46"/>
          <ac:spMkLst>
            <pc:docMk/>
            <pc:sldMk cId="3931526957" sldId="574"/>
            <ac:spMk id="11" creationId="{1824BCE2-52B4-8D19-5599-26FB335640A3}"/>
          </ac:spMkLst>
        </pc:spChg>
        <pc:spChg chg="add mod ord">
          <ac:chgData name="Moshe Shechter" userId="378f6e5e-48d9-46b3-8c9f-03edc099ef46" providerId="ADAL" clId="{B1DF7D20-65D4-45F5-AF39-97EA98E2F02B}" dt="2024-05-21T14:42:21.809" v="30" actId="700"/>
          <ac:spMkLst>
            <pc:docMk/>
            <pc:sldMk cId="3931526957" sldId="574"/>
            <ac:spMk id="12" creationId="{139A78D7-1A00-7ADE-F46E-30AABEE13EC0}"/>
          </ac:spMkLst>
        </pc:spChg>
        <pc:spChg chg="add mod ord">
          <ac:chgData name="Moshe Shechter" userId="378f6e5e-48d9-46b3-8c9f-03edc099ef46" providerId="ADAL" clId="{B1DF7D20-65D4-45F5-AF39-97EA98E2F02B}" dt="2024-05-21T14:43:59.302" v="42"/>
          <ac:spMkLst>
            <pc:docMk/>
            <pc:sldMk cId="3931526957" sldId="574"/>
            <ac:spMk id="13" creationId="{2904FE93-30AF-652F-6FC3-4BEDDFC4D426}"/>
          </ac:spMkLst>
        </pc:spChg>
        <pc:spChg chg="add mod ord">
          <ac:chgData name="Moshe Shechter" userId="378f6e5e-48d9-46b3-8c9f-03edc099ef46" providerId="ADAL" clId="{B1DF7D20-65D4-45F5-AF39-97EA98E2F02B}" dt="2024-05-21T14:42:21.809" v="30" actId="700"/>
          <ac:spMkLst>
            <pc:docMk/>
            <pc:sldMk cId="3931526957" sldId="574"/>
            <ac:spMk id="14" creationId="{9789D8AB-6443-55AA-5661-36E79BA9189B}"/>
          </ac:spMkLst>
        </pc:spChg>
        <pc:spChg chg="add mod ord">
          <ac:chgData name="Moshe Shechter" userId="378f6e5e-48d9-46b3-8c9f-03edc099ef46" providerId="ADAL" clId="{B1DF7D20-65D4-45F5-AF39-97EA98E2F02B}" dt="2024-05-21T14:43:54.198" v="38"/>
          <ac:spMkLst>
            <pc:docMk/>
            <pc:sldMk cId="3931526957" sldId="574"/>
            <ac:spMk id="15" creationId="{94457C2B-6D48-C3F1-A621-0E983E951858}"/>
          </ac:spMkLst>
        </pc:spChg>
        <pc:spChg chg="add mod ord">
          <ac:chgData name="Moshe Shechter" userId="378f6e5e-48d9-46b3-8c9f-03edc099ef46" providerId="ADAL" clId="{B1DF7D20-65D4-45F5-AF39-97EA98E2F02B}" dt="2024-05-21T14:42:21.809" v="30" actId="700"/>
          <ac:spMkLst>
            <pc:docMk/>
            <pc:sldMk cId="3931526957" sldId="574"/>
            <ac:spMk id="16" creationId="{2D518FA6-5ACC-8F2F-605F-EF4666EA4DDD}"/>
          </ac:spMkLst>
        </pc:spChg>
        <pc:spChg chg="add del mod ord">
          <ac:chgData name="Moshe Shechter" userId="378f6e5e-48d9-46b3-8c9f-03edc099ef46" providerId="ADAL" clId="{B1DF7D20-65D4-45F5-AF39-97EA98E2F02B}" dt="2024-05-21T14:44:23.492" v="53" actId="478"/>
          <ac:spMkLst>
            <pc:docMk/>
            <pc:sldMk cId="3931526957" sldId="574"/>
            <ac:spMk id="17" creationId="{0B7C0D30-8810-8FB8-1DC5-3051EFA21E28}"/>
          </ac:spMkLst>
        </pc:spChg>
        <pc:spChg chg="add del mod ord">
          <ac:chgData name="Moshe Shechter" userId="378f6e5e-48d9-46b3-8c9f-03edc099ef46" providerId="ADAL" clId="{B1DF7D20-65D4-45F5-AF39-97EA98E2F02B}" dt="2024-05-21T14:44:23.492" v="53" actId="478"/>
          <ac:spMkLst>
            <pc:docMk/>
            <pc:sldMk cId="3931526957" sldId="574"/>
            <ac:spMk id="18" creationId="{60AE0F79-04E8-A90F-42AC-DEFDB089238B}"/>
          </ac:spMkLst>
        </pc:spChg>
        <pc:spChg chg="add del mod ord">
          <ac:chgData name="Moshe Shechter" userId="378f6e5e-48d9-46b3-8c9f-03edc099ef46" providerId="ADAL" clId="{B1DF7D20-65D4-45F5-AF39-97EA98E2F02B}" dt="2024-05-21T14:44:23.492" v="53" actId="478"/>
          <ac:spMkLst>
            <pc:docMk/>
            <pc:sldMk cId="3931526957" sldId="574"/>
            <ac:spMk id="19" creationId="{880CD24F-1675-1FDC-F623-BCC5BD5DAC1D}"/>
          </ac:spMkLst>
        </pc:spChg>
        <pc:spChg chg="add del mod ord">
          <ac:chgData name="Moshe Shechter" userId="378f6e5e-48d9-46b3-8c9f-03edc099ef46" providerId="ADAL" clId="{B1DF7D20-65D4-45F5-AF39-97EA98E2F02B}" dt="2024-05-21T14:44:23.492" v="53" actId="478"/>
          <ac:spMkLst>
            <pc:docMk/>
            <pc:sldMk cId="3931526957" sldId="574"/>
            <ac:spMk id="20" creationId="{777736C7-224E-1F6C-54A5-20D30B729803}"/>
          </ac:spMkLst>
        </pc:spChg>
        <pc:spChg chg="add del mod ord">
          <ac:chgData name="Moshe Shechter" userId="378f6e5e-48d9-46b3-8c9f-03edc099ef46" providerId="ADAL" clId="{B1DF7D20-65D4-45F5-AF39-97EA98E2F02B}" dt="2024-05-21T14:44:26.065" v="54" actId="478"/>
          <ac:spMkLst>
            <pc:docMk/>
            <pc:sldMk cId="3931526957" sldId="574"/>
            <ac:spMk id="21" creationId="{3D33D428-387C-B363-D3E1-D18EC5CF212D}"/>
          </ac:spMkLst>
        </pc:spChg>
        <pc:spChg chg="add del mod ord">
          <ac:chgData name="Moshe Shechter" userId="378f6e5e-48d9-46b3-8c9f-03edc099ef46" providerId="ADAL" clId="{B1DF7D20-65D4-45F5-AF39-97EA98E2F02B}" dt="2024-05-21T14:44:26.065" v="54" actId="478"/>
          <ac:spMkLst>
            <pc:docMk/>
            <pc:sldMk cId="3931526957" sldId="574"/>
            <ac:spMk id="22" creationId="{96F21F0B-0737-C1E4-326F-4F5A5C17EC34}"/>
          </ac:spMkLst>
        </pc:spChg>
        <pc:spChg chg="add del mod ord">
          <ac:chgData name="Moshe Shechter" userId="378f6e5e-48d9-46b3-8c9f-03edc099ef46" providerId="ADAL" clId="{B1DF7D20-65D4-45F5-AF39-97EA98E2F02B}" dt="2024-05-21T14:44:26.065" v="54" actId="478"/>
          <ac:spMkLst>
            <pc:docMk/>
            <pc:sldMk cId="3931526957" sldId="574"/>
            <ac:spMk id="23" creationId="{41811564-5597-D9B4-4AB6-BD57D45349D0}"/>
          </ac:spMkLst>
        </pc:spChg>
        <pc:spChg chg="add del mod ord">
          <ac:chgData name="Moshe Shechter" userId="378f6e5e-48d9-46b3-8c9f-03edc099ef46" providerId="ADAL" clId="{B1DF7D20-65D4-45F5-AF39-97EA98E2F02B}" dt="2024-05-21T14:44:26.065" v="54" actId="478"/>
          <ac:spMkLst>
            <pc:docMk/>
            <pc:sldMk cId="3931526957" sldId="574"/>
            <ac:spMk id="24" creationId="{202FF346-FFCB-095F-4D15-4D228D2E043D}"/>
          </ac:spMkLst>
        </pc:spChg>
        <pc:spChg chg="add del mod ord">
          <ac:chgData name="Moshe Shechter" userId="378f6e5e-48d9-46b3-8c9f-03edc099ef46" providerId="ADAL" clId="{B1DF7D20-65D4-45F5-AF39-97EA98E2F02B}" dt="2024-05-21T14:44:26.065" v="54" actId="478"/>
          <ac:spMkLst>
            <pc:docMk/>
            <pc:sldMk cId="3931526957" sldId="574"/>
            <ac:spMk id="25" creationId="{F5807A5D-A0E6-68B0-B290-901C6784C7D4}"/>
          </ac:spMkLst>
        </pc:spChg>
        <pc:spChg chg="add del mod ord">
          <ac:chgData name="Moshe Shechter" userId="378f6e5e-48d9-46b3-8c9f-03edc099ef46" providerId="ADAL" clId="{B1DF7D20-65D4-45F5-AF39-97EA98E2F02B}" dt="2024-05-21T14:44:26.065" v="54" actId="478"/>
          <ac:spMkLst>
            <pc:docMk/>
            <pc:sldMk cId="3931526957" sldId="574"/>
            <ac:spMk id="26" creationId="{67F1976D-2820-39AC-082B-770C867296E7}"/>
          </ac:spMkLst>
        </pc:spChg>
        <pc:spChg chg="add del mod ord">
          <ac:chgData name="Moshe Shechter" userId="378f6e5e-48d9-46b3-8c9f-03edc099ef46" providerId="ADAL" clId="{B1DF7D20-65D4-45F5-AF39-97EA98E2F02B}" dt="2024-05-21T14:44:26.065" v="54" actId="478"/>
          <ac:spMkLst>
            <pc:docMk/>
            <pc:sldMk cId="3931526957" sldId="574"/>
            <ac:spMk id="27" creationId="{F09AD404-1A6A-1264-4740-C362B2564DDB}"/>
          </ac:spMkLst>
        </pc:spChg>
        <pc:spChg chg="add del mod ord">
          <ac:chgData name="Moshe Shechter" userId="378f6e5e-48d9-46b3-8c9f-03edc099ef46" providerId="ADAL" clId="{B1DF7D20-65D4-45F5-AF39-97EA98E2F02B}" dt="2024-05-21T14:44:26.065" v="54" actId="478"/>
          <ac:spMkLst>
            <pc:docMk/>
            <pc:sldMk cId="3931526957" sldId="574"/>
            <ac:spMk id="28" creationId="{6F15E693-8012-50B1-0651-E0CF2AE55A21}"/>
          </ac:spMkLst>
        </pc:spChg>
        <pc:spChg chg="add del mod ord">
          <ac:chgData name="Moshe Shechter" userId="378f6e5e-48d9-46b3-8c9f-03edc099ef46" providerId="ADAL" clId="{B1DF7D20-65D4-45F5-AF39-97EA98E2F02B}" dt="2024-05-21T14:44:26.065" v="54" actId="478"/>
          <ac:spMkLst>
            <pc:docMk/>
            <pc:sldMk cId="3931526957" sldId="574"/>
            <ac:spMk id="29" creationId="{48583A0D-C2B7-A7D2-425C-133919468EE3}"/>
          </ac:spMkLst>
        </pc:spChg>
        <pc:spChg chg="add del mod ord">
          <ac:chgData name="Moshe Shechter" userId="378f6e5e-48d9-46b3-8c9f-03edc099ef46" providerId="ADAL" clId="{B1DF7D20-65D4-45F5-AF39-97EA98E2F02B}" dt="2024-05-21T14:44:26.065" v="54" actId="478"/>
          <ac:spMkLst>
            <pc:docMk/>
            <pc:sldMk cId="3931526957" sldId="574"/>
            <ac:spMk id="30" creationId="{5811536F-28E3-DFA9-C240-CD8B92245F84}"/>
          </ac:spMkLst>
        </pc:spChg>
        <pc:spChg chg="add del mod ord">
          <ac:chgData name="Moshe Shechter" userId="378f6e5e-48d9-46b3-8c9f-03edc099ef46" providerId="ADAL" clId="{B1DF7D20-65D4-45F5-AF39-97EA98E2F02B}" dt="2024-05-21T14:44:26.065" v="54" actId="478"/>
          <ac:spMkLst>
            <pc:docMk/>
            <pc:sldMk cId="3931526957" sldId="574"/>
            <ac:spMk id="31" creationId="{A3AE02A2-E193-D9BF-DC71-70EE72367F02}"/>
          </ac:spMkLst>
        </pc:spChg>
        <pc:spChg chg="add del mod ord">
          <ac:chgData name="Moshe Shechter" userId="378f6e5e-48d9-46b3-8c9f-03edc099ef46" providerId="ADAL" clId="{B1DF7D20-65D4-45F5-AF39-97EA98E2F02B}" dt="2024-05-21T14:44:26.065" v="54" actId="478"/>
          <ac:spMkLst>
            <pc:docMk/>
            <pc:sldMk cId="3931526957" sldId="574"/>
            <ac:spMk id="32" creationId="{7A167832-BAFE-C1F6-C0AD-EED9F6D56F76}"/>
          </ac:spMkLst>
        </pc:spChg>
      </pc:sldChg>
      <pc:sldChg chg="addSp delSp modSp new mod ord modClrScheme chgLayout">
        <pc:chgData name="Moshe Shechter" userId="378f6e5e-48d9-46b3-8c9f-03edc099ef46" providerId="ADAL" clId="{B1DF7D20-65D4-45F5-AF39-97EA98E2F02B}" dt="2024-05-21T14:56:56.632" v="485"/>
        <pc:sldMkLst>
          <pc:docMk/>
          <pc:sldMk cId="3773429320" sldId="575"/>
        </pc:sldMkLst>
        <pc:spChg chg="del">
          <ac:chgData name="Moshe Shechter" userId="378f6e5e-48d9-46b3-8c9f-03edc099ef46" providerId="ADAL" clId="{B1DF7D20-65D4-45F5-AF39-97EA98E2F02B}" dt="2024-05-21T14:45:16.850" v="64" actId="700"/>
          <ac:spMkLst>
            <pc:docMk/>
            <pc:sldMk cId="3773429320" sldId="575"/>
            <ac:spMk id="2" creationId="{7F846A5E-B94F-38EB-D5BA-F4B64E9A3752}"/>
          </ac:spMkLst>
        </pc:spChg>
        <pc:spChg chg="del mod ord">
          <ac:chgData name="Moshe Shechter" userId="378f6e5e-48d9-46b3-8c9f-03edc099ef46" providerId="ADAL" clId="{B1DF7D20-65D4-45F5-AF39-97EA98E2F02B}" dt="2024-05-21T14:45:16.850" v="64" actId="700"/>
          <ac:spMkLst>
            <pc:docMk/>
            <pc:sldMk cId="3773429320" sldId="575"/>
            <ac:spMk id="3" creationId="{B89504F1-3192-2065-8C5E-5FD1F1127BCD}"/>
          </ac:spMkLst>
        </pc:spChg>
        <pc:spChg chg="del mod ord">
          <ac:chgData name="Moshe Shechter" userId="378f6e5e-48d9-46b3-8c9f-03edc099ef46" providerId="ADAL" clId="{B1DF7D20-65D4-45F5-AF39-97EA98E2F02B}" dt="2024-05-21T14:45:16.850" v="64" actId="700"/>
          <ac:spMkLst>
            <pc:docMk/>
            <pc:sldMk cId="3773429320" sldId="575"/>
            <ac:spMk id="4" creationId="{61BA7B28-3C26-2557-2B52-6DE97E7BB563}"/>
          </ac:spMkLst>
        </pc:spChg>
        <pc:spChg chg="del mod ord">
          <ac:chgData name="Moshe Shechter" userId="378f6e5e-48d9-46b3-8c9f-03edc099ef46" providerId="ADAL" clId="{B1DF7D20-65D4-45F5-AF39-97EA98E2F02B}" dt="2024-05-21T14:45:16.850" v="64" actId="700"/>
          <ac:spMkLst>
            <pc:docMk/>
            <pc:sldMk cId="3773429320" sldId="575"/>
            <ac:spMk id="5" creationId="{7BF42837-38D0-C2E5-D84F-533F9E9C0F03}"/>
          </ac:spMkLst>
        </pc:spChg>
        <pc:spChg chg="del">
          <ac:chgData name="Moshe Shechter" userId="378f6e5e-48d9-46b3-8c9f-03edc099ef46" providerId="ADAL" clId="{B1DF7D20-65D4-45F5-AF39-97EA98E2F02B}" dt="2024-05-21T14:45:16.850" v="64" actId="700"/>
          <ac:spMkLst>
            <pc:docMk/>
            <pc:sldMk cId="3773429320" sldId="575"/>
            <ac:spMk id="6" creationId="{4DD282CF-D782-CF9B-72F1-F7827280708B}"/>
          </ac:spMkLst>
        </pc:spChg>
        <pc:spChg chg="del">
          <ac:chgData name="Moshe Shechter" userId="378f6e5e-48d9-46b3-8c9f-03edc099ef46" providerId="ADAL" clId="{B1DF7D20-65D4-45F5-AF39-97EA98E2F02B}" dt="2024-05-21T14:45:16.850" v="64" actId="700"/>
          <ac:spMkLst>
            <pc:docMk/>
            <pc:sldMk cId="3773429320" sldId="575"/>
            <ac:spMk id="7" creationId="{61E1DBC1-54EE-AA4E-7AC3-9B9019DD5AE7}"/>
          </ac:spMkLst>
        </pc:spChg>
        <pc:spChg chg="del">
          <ac:chgData name="Moshe Shechter" userId="378f6e5e-48d9-46b3-8c9f-03edc099ef46" providerId="ADAL" clId="{B1DF7D20-65D4-45F5-AF39-97EA98E2F02B}" dt="2024-05-21T14:45:16.850" v="64" actId="700"/>
          <ac:spMkLst>
            <pc:docMk/>
            <pc:sldMk cId="3773429320" sldId="575"/>
            <ac:spMk id="8" creationId="{0D5E8839-A101-5727-84CB-901D56DC500E}"/>
          </ac:spMkLst>
        </pc:spChg>
        <pc:spChg chg="del">
          <ac:chgData name="Moshe Shechter" userId="378f6e5e-48d9-46b3-8c9f-03edc099ef46" providerId="ADAL" clId="{B1DF7D20-65D4-45F5-AF39-97EA98E2F02B}" dt="2024-05-21T14:45:16.850" v="64" actId="700"/>
          <ac:spMkLst>
            <pc:docMk/>
            <pc:sldMk cId="3773429320" sldId="575"/>
            <ac:spMk id="9" creationId="{6A2245AE-8025-D8FC-BC90-4C556D8816D5}"/>
          </ac:spMkLst>
        </pc:spChg>
        <pc:spChg chg="del">
          <ac:chgData name="Moshe Shechter" userId="378f6e5e-48d9-46b3-8c9f-03edc099ef46" providerId="ADAL" clId="{B1DF7D20-65D4-45F5-AF39-97EA98E2F02B}" dt="2024-05-21T14:45:16.850" v="64" actId="700"/>
          <ac:spMkLst>
            <pc:docMk/>
            <pc:sldMk cId="3773429320" sldId="575"/>
            <ac:spMk id="10" creationId="{32B29189-98CF-EE37-605A-3BAB151ED025}"/>
          </ac:spMkLst>
        </pc:spChg>
        <pc:spChg chg="del">
          <ac:chgData name="Moshe Shechter" userId="378f6e5e-48d9-46b3-8c9f-03edc099ef46" providerId="ADAL" clId="{B1DF7D20-65D4-45F5-AF39-97EA98E2F02B}" dt="2024-05-21T14:45:16.850" v="64" actId="700"/>
          <ac:spMkLst>
            <pc:docMk/>
            <pc:sldMk cId="3773429320" sldId="575"/>
            <ac:spMk id="11" creationId="{977991B8-30E8-69D4-A526-BB36362AF197}"/>
          </ac:spMkLst>
        </pc:spChg>
        <pc:spChg chg="del">
          <ac:chgData name="Moshe Shechter" userId="378f6e5e-48d9-46b3-8c9f-03edc099ef46" providerId="ADAL" clId="{B1DF7D20-65D4-45F5-AF39-97EA98E2F02B}" dt="2024-05-21T14:45:16.850" v="64" actId="700"/>
          <ac:spMkLst>
            <pc:docMk/>
            <pc:sldMk cId="3773429320" sldId="575"/>
            <ac:spMk id="12" creationId="{0E0D90D5-96DB-8542-8CEA-A37C713484BA}"/>
          </ac:spMkLst>
        </pc:spChg>
        <pc:spChg chg="del">
          <ac:chgData name="Moshe Shechter" userId="378f6e5e-48d9-46b3-8c9f-03edc099ef46" providerId="ADAL" clId="{B1DF7D20-65D4-45F5-AF39-97EA98E2F02B}" dt="2024-05-21T14:45:16.850" v="64" actId="700"/>
          <ac:spMkLst>
            <pc:docMk/>
            <pc:sldMk cId="3773429320" sldId="575"/>
            <ac:spMk id="13" creationId="{2729E439-B38E-92BB-041F-34AE660197AD}"/>
          </ac:spMkLst>
        </pc:spChg>
        <pc:spChg chg="del">
          <ac:chgData name="Moshe Shechter" userId="378f6e5e-48d9-46b3-8c9f-03edc099ef46" providerId="ADAL" clId="{B1DF7D20-65D4-45F5-AF39-97EA98E2F02B}" dt="2024-05-21T14:45:16.850" v="64" actId="700"/>
          <ac:spMkLst>
            <pc:docMk/>
            <pc:sldMk cId="3773429320" sldId="575"/>
            <ac:spMk id="14" creationId="{07556F9F-EF4E-CB23-B8B3-264E27AC8B04}"/>
          </ac:spMkLst>
        </pc:spChg>
        <pc:spChg chg="del">
          <ac:chgData name="Moshe Shechter" userId="378f6e5e-48d9-46b3-8c9f-03edc099ef46" providerId="ADAL" clId="{B1DF7D20-65D4-45F5-AF39-97EA98E2F02B}" dt="2024-05-21T14:45:16.850" v="64" actId="700"/>
          <ac:spMkLst>
            <pc:docMk/>
            <pc:sldMk cId="3773429320" sldId="575"/>
            <ac:spMk id="15" creationId="{4E15D999-8E76-FD68-E778-03AD053A3B9E}"/>
          </ac:spMkLst>
        </pc:spChg>
        <pc:spChg chg="del">
          <ac:chgData name="Moshe Shechter" userId="378f6e5e-48d9-46b3-8c9f-03edc099ef46" providerId="ADAL" clId="{B1DF7D20-65D4-45F5-AF39-97EA98E2F02B}" dt="2024-05-21T14:45:16.850" v="64" actId="700"/>
          <ac:spMkLst>
            <pc:docMk/>
            <pc:sldMk cId="3773429320" sldId="575"/>
            <ac:spMk id="16" creationId="{235B21B3-9318-5F41-8493-56C4532172FC}"/>
          </ac:spMkLst>
        </pc:spChg>
        <pc:spChg chg="del">
          <ac:chgData name="Moshe Shechter" userId="378f6e5e-48d9-46b3-8c9f-03edc099ef46" providerId="ADAL" clId="{B1DF7D20-65D4-45F5-AF39-97EA98E2F02B}" dt="2024-05-21T14:45:16.850" v="64" actId="700"/>
          <ac:spMkLst>
            <pc:docMk/>
            <pc:sldMk cId="3773429320" sldId="575"/>
            <ac:spMk id="17" creationId="{AACD7AE8-A146-6200-56D0-0C2B630C6234}"/>
          </ac:spMkLst>
        </pc:spChg>
        <pc:spChg chg="del">
          <ac:chgData name="Moshe Shechter" userId="378f6e5e-48d9-46b3-8c9f-03edc099ef46" providerId="ADAL" clId="{B1DF7D20-65D4-45F5-AF39-97EA98E2F02B}" dt="2024-05-21T14:45:16.850" v="64" actId="700"/>
          <ac:spMkLst>
            <pc:docMk/>
            <pc:sldMk cId="3773429320" sldId="575"/>
            <ac:spMk id="18" creationId="{C5967078-87BC-4F7B-719B-461CB95109FC}"/>
          </ac:spMkLst>
        </pc:spChg>
        <pc:spChg chg="del">
          <ac:chgData name="Moshe Shechter" userId="378f6e5e-48d9-46b3-8c9f-03edc099ef46" providerId="ADAL" clId="{B1DF7D20-65D4-45F5-AF39-97EA98E2F02B}" dt="2024-05-21T14:45:16.850" v="64" actId="700"/>
          <ac:spMkLst>
            <pc:docMk/>
            <pc:sldMk cId="3773429320" sldId="575"/>
            <ac:spMk id="19" creationId="{ED1409D7-9BBE-0722-A47C-B47F8BC2C13C}"/>
          </ac:spMkLst>
        </pc:spChg>
        <pc:spChg chg="del">
          <ac:chgData name="Moshe Shechter" userId="378f6e5e-48d9-46b3-8c9f-03edc099ef46" providerId="ADAL" clId="{B1DF7D20-65D4-45F5-AF39-97EA98E2F02B}" dt="2024-05-21T14:45:16.850" v="64" actId="700"/>
          <ac:spMkLst>
            <pc:docMk/>
            <pc:sldMk cId="3773429320" sldId="575"/>
            <ac:spMk id="20" creationId="{F72829EF-807B-FCD4-B5C0-73C79338B263}"/>
          </ac:spMkLst>
        </pc:spChg>
        <pc:spChg chg="del">
          <ac:chgData name="Moshe Shechter" userId="378f6e5e-48d9-46b3-8c9f-03edc099ef46" providerId="ADAL" clId="{B1DF7D20-65D4-45F5-AF39-97EA98E2F02B}" dt="2024-05-21T14:45:16.850" v="64" actId="700"/>
          <ac:spMkLst>
            <pc:docMk/>
            <pc:sldMk cId="3773429320" sldId="575"/>
            <ac:spMk id="21" creationId="{909FA447-B472-1E1A-68C3-CE23A4B17820}"/>
          </ac:spMkLst>
        </pc:spChg>
        <pc:spChg chg="del">
          <ac:chgData name="Moshe Shechter" userId="378f6e5e-48d9-46b3-8c9f-03edc099ef46" providerId="ADAL" clId="{B1DF7D20-65D4-45F5-AF39-97EA98E2F02B}" dt="2024-05-21T14:45:16.850" v="64" actId="700"/>
          <ac:spMkLst>
            <pc:docMk/>
            <pc:sldMk cId="3773429320" sldId="575"/>
            <ac:spMk id="22" creationId="{144EB199-D416-AD56-586E-497588230072}"/>
          </ac:spMkLst>
        </pc:spChg>
        <pc:spChg chg="del">
          <ac:chgData name="Moshe Shechter" userId="378f6e5e-48d9-46b3-8c9f-03edc099ef46" providerId="ADAL" clId="{B1DF7D20-65D4-45F5-AF39-97EA98E2F02B}" dt="2024-05-21T14:45:16.850" v="64" actId="700"/>
          <ac:spMkLst>
            <pc:docMk/>
            <pc:sldMk cId="3773429320" sldId="575"/>
            <ac:spMk id="23" creationId="{A6AEED8D-C0C4-FDF5-7544-E9D711433238}"/>
          </ac:spMkLst>
        </pc:spChg>
        <pc:spChg chg="del">
          <ac:chgData name="Moshe Shechter" userId="378f6e5e-48d9-46b3-8c9f-03edc099ef46" providerId="ADAL" clId="{B1DF7D20-65D4-45F5-AF39-97EA98E2F02B}" dt="2024-05-21T14:45:16.850" v="64" actId="700"/>
          <ac:spMkLst>
            <pc:docMk/>
            <pc:sldMk cId="3773429320" sldId="575"/>
            <ac:spMk id="24" creationId="{49873E8B-7F03-2CFA-0430-D3A908B3E38E}"/>
          </ac:spMkLst>
        </pc:spChg>
        <pc:spChg chg="del">
          <ac:chgData name="Moshe Shechter" userId="378f6e5e-48d9-46b3-8c9f-03edc099ef46" providerId="ADAL" clId="{B1DF7D20-65D4-45F5-AF39-97EA98E2F02B}" dt="2024-05-21T14:45:16.850" v="64" actId="700"/>
          <ac:spMkLst>
            <pc:docMk/>
            <pc:sldMk cId="3773429320" sldId="575"/>
            <ac:spMk id="25" creationId="{2ED85646-40F6-197C-04D5-37DCC7BE80AF}"/>
          </ac:spMkLst>
        </pc:spChg>
        <pc:spChg chg="del">
          <ac:chgData name="Moshe Shechter" userId="378f6e5e-48d9-46b3-8c9f-03edc099ef46" providerId="ADAL" clId="{B1DF7D20-65D4-45F5-AF39-97EA98E2F02B}" dt="2024-05-21T14:45:16.850" v="64" actId="700"/>
          <ac:spMkLst>
            <pc:docMk/>
            <pc:sldMk cId="3773429320" sldId="575"/>
            <ac:spMk id="26" creationId="{92E744FA-D328-0F50-F5FE-D3F791C674E5}"/>
          </ac:spMkLst>
        </pc:spChg>
        <pc:spChg chg="del">
          <ac:chgData name="Moshe Shechter" userId="378f6e5e-48d9-46b3-8c9f-03edc099ef46" providerId="ADAL" clId="{B1DF7D20-65D4-45F5-AF39-97EA98E2F02B}" dt="2024-05-21T14:45:16.850" v="64" actId="700"/>
          <ac:spMkLst>
            <pc:docMk/>
            <pc:sldMk cId="3773429320" sldId="575"/>
            <ac:spMk id="27" creationId="{82CCEE56-BE0F-4366-8064-719BC6084AE9}"/>
          </ac:spMkLst>
        </pc:spChg>
        <pc:spChg chg="del">
          <ac:chgData name="Moshe Shechter" userId="378f6e5e-48d9-46b3-8c9f-03edc099ef46" providerId="ADAL" clId="{B1DF7D20-65D4-45F5-AF39-97EA98E2F02B}" dt="2024-05-21T14:45:16.850" v="64" actId="700"/>
          <ac:spMkLst>
            <pc:docMk/>
            <pc:sldMk cId="3773429320" sldId="575"/>
            <ac:spMk id="28" creationId="{20F80FB0-BDEE-9F10-250F-0431A4460C8E}"/>
          </ac:spMkLst>
        </pc:spChg>
        <pc:spChg chg="add mod ord">
          <ac:chgData name="Moshe Shechter" userId="378f6e5e-48d9-46b3-8c9f-03edc099ef46" providerId="ADAL" clId="{B1DF7D20-65D4-45F5-AF39-97EA98E2F02B}" dt="2024-05-21T14:45:16.850" v="64" actId="700"/>
          <ac:spMkLst>
            <pc:docMk/>
            <pc:sldMk cId="3773429320" sldId="575"/>
            <ac:spMk id="29" creationId="{74D7DBCF-B60C-DF36-BC88-CE4F202548CD}"/>
          </ac:spMkLst>
        </pc:spChg>
        <pc:spChg chg="add mod ord">
          <ac:chgData name="Moshe Shechter" userId="378f6e5e-48d9-46b3-8c9f-03edc099ef46" providerId="ADAL" clId="{B1DF7D20-65D4-45F5-AF39-97EA98E2F02B}" dt="2024-05-21T14:45:40.547" v="108" actId="20577"/>
          <ac:spMkLst>
            <pc:docMk/>
            <pc:sldMk cId="3773429320" sldId="575"/>
            <ac:spMk id="30" creationId="{CAF849AD-563D-086B-0C2B-09A586A20494}"/>
          </ac:spMkLst>
        </pc:spChg>
        <pc:spChg chg="add mod ord">
          <ac:chgData name="Moshe Shechter" userId="378f6e5e-48d9-46b3-8c9f-03edc099ef46" providerId="ADAL" clId="{B1DF7D20-65D4-45F5-AF39-97EA98E2F02B}" dt="2024-05-21T14:45:16.850" v="64" actId="700"/>
          <ac:spMkLst>
            <pc:docMk/>
            <pc:sldMk cId="3773429320" sldId="575"/>
            <ac:spMk id="31" creationId="{3D594A57-DE24-F3E0-2F05-3BCC79B2593D}"/>
          </ac:spMkLst>
        </pc:spChg>
      </pc:sldChg>
      <pc:sldChg chg="del">
        <pc:chgData name="Moshe Shechter" userId="378f6e5e-48d9-46b3-8c9f-03edc099ef46" providerId="ADAL" clId="{B1DF7D20-65D4-45F5-AF39-97EA98E2F02B}" dt="2024-05-21T14:41:33.409" v="1" actId="47"/>
        <pc:sldMkLst>
          <pc:docMk/>
          <pc:sldMk cId="4091069991" sldId="575"/>
        </pc:sldMkLst>
      </pc:sldChg>
      <pc:sldChg chg="modSp add mod">
        <pc:chgData name="Moshe Shechter" userId="378f6e5e-48d9-46b3-8c9f-03edc099ef46" providerId="ADAL" clId="{B1DF7D20-65D4-45F5-AF39-97EA98E2F02B}" dt="2024-05-21T14:45:57.774" v="112"/>
        <pc:sldMkLst>
          <pc:docMk/>
          <pc:sldMk cId="1872536980" sldId="576"/>
        </pc:sldMkLst>
        <pc:spChg chg="mod">
          <ac:chgData name="Moshe Shechter" userId="378f6e5e-48d9-46b3-8c9f-03edc099ef46" providerId="ADAL" clId="{B1DF7D20-65D4-45F5-AF39-97EA98E2F02B}" dt="2024-05-21T14:45:57.774" v="112"/>
          <ac:spMkLst>
            <pc:docMk/>
            <pc:sldMk cId="1872536980" sldId="576"/>
            <ac:spMk id="30" creationId="{CAF849AD-563D-086B-0C2B-09A586A20494}"/>
          </ac:spMkLst>
        </pc:spChg>
      </pc:sldChg>
      <pc:sldChg chg="del">
        <pc:chgData name="Moshe Shechter" userId="378f6e5e-48d9-46b3-8c9f-03edc099ef46" providerId="ADAL" clId="{B1DF7D20-65D4-45F5-AF39-97EA98E2F02B}" dt="2024-05-21T14:41:33.409" v="1" actId="47"/>
        <pc:sldMkLst>
          <pc:docMk/>
          <pc:sldMk cId="3603730735" sldId="576"/>
        </pc:sldMkLst>
      </pc:sldChg>
      <pc:sldChg chg="addSp delSp modSp new mod ord modClrScheme chgLayout">
        <pc:chgData name="Moshe Shechter" userId="378f6e5e-48d9-46b3-8c9f-03edc099ef46" providerId="ADAL" clId="{B1DF7D20-65D4-45F5-AF39-97EA98E2F02B}" dt="2024-05-21T14:53:05.959" v="297" actId="6549"/>
        <pc:sldMkLst>
          <pc:docMk/>
          <pc:sldMk cId="1879188968" sldId="577"/>
        </pc:sldMkLst>
        <pc:spChg chg="del">
          <ac:chgData name="Moshe Shechter" userId="378f6e5e-48d9-46b3-8c9f-03edc099ef46" providerId="ADAL" clId="{B1DF7D20-65D4-45F5-AF39-97EA98E2F02B}" dt="2024-05-21T14:46:06.576" v="114" actId="700"/>
          <ac:spMkLst>
            <pc:docMk/>
            <pc:sldMk cId="1879188968" sldId="577"/>
            <ac:spMk id="2" creationId="{5479A381-BDD5-344A-5435-D085DEF7869C}"/>
          </ac:spMkLst>
        </pc:spChg>
        <pc:spChg chg="del mod ord">
          <ac:chgData name="Moshe Shechter" userId="378f6e5e-48d9-46b3-8c9f-03edc099ef46" providerId="ADAL" clId="{B1DF7D20-65D4-45F5-AF39-97EA98E2F02B}" dt="2024-05-21T14:46:06.576" v="114" actId="700"/>
          <ac:spMkLst>
            <pc:docMk/>
            <pc:sldMk cId="1879188968" sldId="577"/>
            <ac:spMk id="3" creationId="{4463088D-6910-C030-42E0-63FD5A96CEAB}"/>
          </ac:spMkLst>
        </pc:spChg>
        <pc:spChg chg="del mod ord">
          <ac:chgData name="Moshe Shechter" userId="378f6e5e-48d9-46b3-8c9f-03edc099ef46" providerId="ADAL" clId="{B1DF7D20-65D4-45F5-AF39-97EA98E2F02B}" dt="2024-05-21T14:46:06.576" v="114" actId="700"/>
          <ac:spMkLst>
            <pc:docMk/>
            <pc:sldMk cId="1879188968" sldId="577"/>
            <ac:spMk id="4" creationId="{F4D7E51D-3ADB-90DD-BBA6-5E0D01BEE158}"/>
          </ac:spMkLst>
        </pc:spChg>
        <pc:spChg chg="add mod ord">
          <ac:chgData name="Moshe Shechter" userId="378f6e5e-48d9-46b3-8c9f-03edc099ef46" providerId="ADAL" clId="{B1DF7D20-65D4-45F5-AF39-97EA98E2F02B}" dt="2024-05-21T14:53:05.959" v="297" actId="6549"/>
          <ac:spMkLst>
            <pc:docMk/>
            <pc:sldMk cId="1879188968" sldId="577"/>
            <ac:spMk id="5" creationId="{C61172C8-A2A8-60EC-49A9-F5429717E9B2}"/>
          </ac:spMkLst>
        </pc:spChg>
        <pc:spChg chg="add mod ord">
          <ac:chgData name="Moshe Shechter" userId="378f6e5e-48d9-46b3-8c9f-03edc099ef46" providerId="ADAL" clId="{B1DF7D20-65D4-45F5-AF39-97EA98E2F02B}" dt="2024-05-21T14:51:15.007" v="234" actId="20577"/>
          <ac:spMkLst>
            <pc:docMk/>
            <pc:sldMk cId="1879188968" sldId="577"/>
            <ac:spMk id="6" creationId="{B1B5A877-88D1-01B8-1D87-75CC237486AF}"/>
          </ac:spMkLst>
        </pc:spChg>
        <pc:spChg chg="add del mod ord">
          <ac:chgData name="Moshe Shechter" userId="378f6e5e-48d9-46b3-8c9f-03edc099ef46" providerId="ADAL" clId="{B1DF7D20-65D4-45F5-AF39-97EA98E2F02B}" dt="2024-05-21T14:46:18.128" v="116" actId="478"/>
          <ac:spMkLst>
            <pc:docMk/>
            <pc:sldMk cId="1879188968" sldId="577"/>
            <ac:spMk id="7" creationId="{E4A6D352-403C-8AE2-80EF-77D2FA46A52D}"/>
          </ac:spMkLst>
        </pc:spChg>
        <pc:spChg chg="add mod">
          <ac:chgData name="Moshe Shechter" userId="378f6e5e-48d9-46b3-8c9f-03edc099ef46" providerId="ADAL" clId="{B1DF7D20-65D4-45F5-AF39-97EA98E2F02B}" dt="2024-05-21T14:48:47.405" v="153" actId="2085"/>
          <ac:spMkLst>
            <pc:docMk/>
            <pc:sldMk cId="1879188968" sldId="577"/>
            <ac:spMk id="15" creationId="{92E947F5-A2A2-26CA-6A1D-B704135B483E}"/>
          </ac:spMkLst>
        </pc:spChg>
        <pc:spChg chg="add mod">
          <ac:chgData name="Moshe Shechter" userId="378f6e5e-48d9-46b3-8c9f-03edc099ef46" providerId="ADAL" clId="{B1DF7D20-65D4-45F5-AF39-97EA98E2F02B}" dt="2024-05-21T14:48:47.405" v="153" actId="2085"/>
          <ac:spMkLst>
            <pc:docMk/>
            <pc:sldMk cId="1879188968" sldId="577"/>
            <ac:spMk id="17" creationId="{758E6AF4-2A38-1780-323E-18953865CFA5}"/>
          </ac:spMkLst>
        </pc:spChg>
        <pc:spChg chg="add mod">
          <ac:chgData name="Moshe Shechter" userId="378f6e5e-48d9-46b3-8c9f-03edc099ef46" providerId="ADAL" clId="{B1DF7D20-65D4-45F5-AF39-97EA98E2F02B}" dt="2024-05-21T14:48:47.405" v="153" actId="2085"/>
          <ac:spMkLst>
            <pc:docMk/>
            <pc:sldMk cId="1879188968" sldId="577"/>
            <ac:spMk id="19" creationId="{D0BF51F5-E2FD-57AC-8701-302B7DE64624}"/>
          </ac:spMkLst>
        </pc:spChg>
        <pc:spChg chg="add mod">
          <ac:chgData name="Moshe Shechter" userId="378f6e5e-48d9-46b3-8c9f-03edc099ef46" providerId="ADAL" clId="{B1DF7D20-65D4-45F5-AF39-97EA98E2F02B}" dt="2024-05-21T14:48:57.828" v="163" actId="20577"/>
          <ac:spMkLst>
            <pc:docMk/>
            <pc:sldMk cId="1879188968" sldId="577"/>
            <ac:spMk id="20" creationId="{FE898A91-B221-D464-CA57-9EEB089DE6A2}"/>
          </ac:spMkLst>
        </pc:spChg>
        <pc:spChg chg="add mod">
          <ac:chgData name="Moshe Shechter" userId="378f6e5e-48d9-46b3-8c9f-03edc099ef46" providerId="ADAL" clId="{B1DF7D20-65D4-45F5-AF39-97EA98E2F02B}" dt="2024-05-21T14:50:55.926" v="187" actId="1076"/>
          <ac:spMkLst>
            <pc:docMk/>
            <pc:sldMk cId="1879188968" sldId="577"/>
            <ac:spMk id="23" creationId="{60023A1F-0F7B-6BAD-49FA-08EFDA2555F2}"/>
          </ac:spMkLst>
        </pc:spChg>
        <pc:spChg chg="add mod">
          <ac:chgData name="Moshe Shechter" userId="378f6e5e-48d9-46b3-8c9f-03edc099ef46" providerId="ADAL" clId="{B1DF7D20-65D4-45F5-AF39-97EA98E2F02B}" dt="2024-05-21T14:50:38.672" v="185" actId="20577"/>
          <ac:spMkLst>
            <pc:docMk/>
            <pc:sldMk cId="1879188968" sldId="577"/>
            <ac:spMk id="26" creationId="{68178FA0-CB7A-4D4B-DFD1-2A80545CE53F}"/>
          </ac:spMkLst>
        </pc:spChg>
        <pc:spChg chg="add mod">
          <ac:chgData name="Moshe Shechter" userId="378f6e5e-48d9-46b3-8c9f-03edc099ef46" providerId="ADAL" clId="{B1DF7D20-65D4-45F5-AF39-97EA98E2F02B}" dt="2024-05-21T14:52:17.040" v="277" actId="20577"/>
          <ac:spMkLst>
            <pc:docMk/>
            <pc:sldMk cId="1879188968" sldId="577"/>
            <ac:spMk id="30" creationId="{80CB51EE-8087-170F-5388-48AF28D7BD87}"/>
          </ac:spMkLst>
        </pc:spChg>
        <pc:spChg chg="add mod">
          <ac:chgData name="Moshe Shechter" userId="378f6e5e-48d9-46b3-8c9f-03edc099ef46" providerId="ADAL" clId="{B1DF7D20-65D4-45F5-AF39-97EA98E2F02B}" dt="2024-05-21T14:52:40.741" v="294" actId="20577"/>
          <ac:spMkLst>
            <pc:docMk/>
            <pc:sldMk cId="1879188968" sldId="577"/>
            <ac:spMk id="34" creationId="{525EDF3A-14A4-2859-E69B-6F7FD3B72225}"/>
          </ac:spMkLst>
        </pc:spChg>
        <pc:picChg chg="add del mod">
          <ac:chgData name="Moshe Shechter" userId="378f6e5e-48d9-46b3-8c9f-03edc099ef46" providerId="ADAL" clId="{B1DF7D20-65D4-45F5-AF39-97EA98E2F02B}" dt="2024-05-21T14:47:42.557" v="120" actId="478"/>
          <ac:picMkLst>
            <pc:docMk/>
            <pc:sldMk cId="1879188968" sldId="577"/>
            <ac:picMk id="9" creationId="{8F4DC435-4543-81E3-499D-3ABD4D7E3508}"/>
          </ac:picMkLst>
        </pc:picChg>
        <pc:picChg chg="add mod">
          <ac:chgData name="Moshe Shechter" userId="378f6e5e-48d9-46b3-8c9f-03edc099ef46" providerId="ADAL" clId="{B1DF7D20-65D4-45F5-AF39-97EA98E2F02B}" dt="2024-05-21T14:47:46.403" v="121" actId="1076"/>
          <ac:picMkLst>
            <pc:docMk/>
            <pc:sldMk cId="1879188968" sldId="577"/>
            <ac:picMk id="11" creationId="{4B3C146D-AAE9-8B9B-7781-6D961D2DE274}"/>
          </ac:picMkLst>
        </pc:picChg>
        <pc:picChg chg="add mod">
          <ac:chgData name="Moshe Shechter" userId="378f6e5e-48d9-46b3-8c9f-03edc099ef46" providerId="ADAL" clId="{B1DF7D20-65D4-45F5-AF39-97EA98E2F02B}" dt="2024-05-21T14:48:31.116" v="150" actId="1076"/>
          <ac:picMkLst>
            <pc:docMk/>
            <pc:sldMk cId="1879188968" sldId="577"/>
            <ac:picMk id="13" creationId="{5005DA74-1961-C206-D447-A1848E14C13E}"/>
          </ac:picMkLst>
        </pc:picChg>
        <pc:picChg chg="add del mod">
          <ac:chgData name="Moshe Shechter" userId="378f6e5e-48d9-46b3-8c9f-03edc099ef46" providerId="ADAL" clId="{B1DF7D20-65D4-45F5-AF39-97EA98E2F02B}" dt="2024-05-21T14:48:13.758" v="142" actId="478"/>
          <ac:picMkLst>
            <pc:docMk/>
            <pc:sldMk cId="1879188968" sldId="577"/>
            <ac:picMk id="14" creationId="{4FFB2D9F-4B47-4FAD-8605-AAB3485506EB}"/>
          </ac:picMkLst>
        </pc:picChg>
        <pc:picChg chg="add mod">
          <ac:chgData name="Moshe Shechter" userId="378f6e5e-48d9-46b3-8c9f-03edc099ef46" providerId="ADAL" clId="{B1DF7D20-65D4-45F5-AF39-97EA98E2F02B}" dt="2024-05-21T14:48:31.116" v="150" actId="1076"/>
          <ac:picMkLst>
            <pc:docMk/>
            <pc:sldMk cId="1879188968" sldId="577"/>
            <ac:picMk id="16" creationId="{7501C1D7-C7C0-776A-3AC0-7251B821BDE7}"/>
          </ac:picMkLst>
        </pc:picChg>
        <pc:picChg chg="add mod">
          <ac:chgData name="Moshe Shechter" userId="378f6e5e-48d9-46b3-8c9f-03edc099ef46" providerId="ADAL" clId="{B1DF7D20-65D4-45F5-AF39-97EA98E2F02B}" dt="2024-05-21T14:48:31.116" v="150" actId="1076"/>
          <ac:picMkLst>
            <pc:docMk/>
            <pc:sldMk cId="1879188968" sldId="577"/>
            <ac:picMk id="18" creationId="{498DA96F-7B6A-9B03-2F75-BCDCFBAF6FB9}"/>
          </ac:picMkLst>
        </pc:picChg>
        <pc:picChg chg="add mod">
          <ac:chgData name="Moshe Shechter" userId="378f6e5e-48d9-46b3-8c9f-03edc099ef46" providerId="ADAL" clId="{B1DF7D20-65D4-45F5-AF39-97EA98E2F02B}" dt="2024-05-21T14:50:52.881" v="186" actId="1076"/>
          <ac:picMkLst>
            <pc:docMk/>
            <pc:sldMk cId="1879188968" sldId="577"/>
            <ac:picMk id="22" creationId="{F867F1D2-2A27-98A9-BC9F-223953337D06}"/>
          </ac:picMkLst>
        </pc:picChg>
        <pc:picChg chg="add mod">
          <ac:chgData name="Moshe Shechter" userId="378f6e5e-48d9-46b3-8c9f-03edc099ef46" providerId="ADAL" clId="{B1DF7D20-65D4-45F5-AF39-97EA98E2F02B}" dt="2024-05-21T14:50:30.778" v="179" actId="1076"/>
          <ac:picMkLst>
            <pc:docMk/>
            <pc:sldMk cId="1879188968" sldId="577"/>
            <ac:picMk id="25" creationId="{5765D281-A12E-BCEB-6A7C-5410BFEE7FC1}"/>
          </ac:picMkLst>
        </pc:picChg>
        <pc:picChg chg="add mod">
          <ac:chgData name="Moshe Shechter" userId="378f6e5e-48d9-46b3-8c9f-03edc099ef46" providerId="ADAL" clId="{B1DF7D20-65D4-45F5-AF39-97EA98E2F02B}" dt="2024-05-21T14:52:04.030" v="253" actId="1076"/>
          <ac:picMkLst>
            <pc:docMk/>
            <pc:sldMk cId="1879188968" sldId="577"/>
            <ac:picMk id="29" creationId="{72CF4946-8663-A632-DD5E-0A87251F9317}"/>
          </ac:picMkLst>
        </pc:picChg>
        <pc:cxnChg chg="add mod">
          <ac:chgData name="Moshe Shechter" userId="378f6e5e-48d9-46b3-8c9f-03edc099ef46" providerId="ADAL" clId="{B1DF7D20-65D4-45F5-AF39-97EA98E2F02B}" dt="2024-05-21T14:51:52.155" v="251" actId="692"/>
          <ac:cxnSpMkLst>
            <pc:docMk/>
            <pc:sldMk cId="1879188968" sldId="577"/>
            <ac:cxnSpMk id="28" creationId="{2602615B-D1D0-25F6-4060-F27C16D02718}"/>
          </ac:cxnSpMkLst>
        </pc:cxnChg>
        <pc:cxnChg chg="add mod">
          <ac:chgData name="Moshe Shechter" userId="378f6e5e-48d9-46b3-8c9f-03edc099ef46" providerId="ADAL" clId="{B1DF7D20-65D4-45F5-AF39-97EA98E2F02B}" dt="2024-05-21T14:52:31.585" v="280" actId="14100"/>
          <ac:cxnSpMkLst>
            <pc:docMk/>
            <pc:sldMk cId="1879188968" sldId="577"/>
            <ac:cxnSpMk id="31" creationId="{51682325-0078-9178-A8AA-BC8D8BDD4077}"/>
          </ac:cxnSpMkLst>
        </pc:cxnChg>
      </pc:sldChg>
      <pc:sldChg chg="addSp modSp add mod">
        <pc:chgData name="Moshe Shechter" userId="378f6e5e-48d9-46b3-8c9f-03edc099ef46" providerId="ADAL" clId="{B1DF7D20-65D4-45F5-AF39-97EA98E2F02B}" dt="2024-05-21T14:56:00.389" v="483" actId="113"/>
        <pc:sldMkLst>
          <pc:docMk/>
          <pc:sldMk cId="3172840554" sldId="578"/>
        </pc:sldMkLst>
        <pc:spChg chg="mod">
          <ac:chgData name="Moshe Shechter" userId="378f6e5e-48d9-46b3-8c9f-03edc099ef46" providerId="ADAL" clId="{B1DF7D20-65D4-45F5-AF39-97EA98E2F02B}" dt="2024-05-21T14:56:00.389" v="483" actId="113"/>
          <ac:spMkLst>
            <pc:docMk/>
            <pc:sldMk cId="3172840554" sldId="578"/>
            <ac:spMk id="5" creationId="{C61172C8-A2A8-60EC-49A9-F5429717E9B2}"/>
          </ac:spMkLst>
        </pc:spChg>
        <pc:spChg chg="add mod">
          <ac:chgData name="Moshe Shechter" userId="378f6e5e-48d9-46b3-8c9f-03edc099ef46" providerId="ADAL" clId="{B1DF7D20-65D4-45F5-AF39-97EA98E2F02B}" dt="2024-05-21T14:55:29.867" v="466" actId="1076"/>
          <ac:spMkLst>
            <pc:docMk/>
            <pc:sldMk cId="3172840554" sldId="578"/>
            <ac:spMk id="9" creationId="{48307514-894A-1A21-1E54-DB48BF2E8F50}"/>
          </ac:spMkLst>
        </pc:spChg>
        <pc:cxnChg chg="add mod">
          <ac:chgData name="Moshe Shechter" userId="378f6e5e-48d9-46b3-8c9f-03edc099ef46" providerId="ADAL" clId="{B1DF7D20-65D4-45F5-AF39-97EA98E2F02B}" dt="2024-05-21T14:53:53.603" v="302" actId="14100"/>
          <ac:cxnSpMkLst>
            <pc:docMk/>
            <pc:sldMk cId="3172840554" sldId="578"/>
            <ac:cxnSpMk id="3" creationId="{16FCC29D-EBCF-70FE-B16F-CD062E98512A}"/>
          </ac:cxnSpMkLst>
        </pc:cxnChg>
        <pc:cxnChg chg="mod">
          <ac:chgData name="Moshe Shechter" userId="378f6e5e-48d9-46b3-8c9f-03edc099ef46" providerId="ADAL" clId="{B1DF7D20-65D4-45F5-AF39-97EA98E2F02B}" dt="2024-05-21T14:53:56.707" v="303" actId="14100"/>
          <ac:cxnSpMkLst>
            <pc:docMk/>
            <pc:sldMk cId="3172840554" sldId="578"/>
            <ac:cxnSpMk id="28" creationId="{2602615B-D1D0-25F6-4060-F27C16D02718}"/>
          </ac:cxnSpMkLst>
        </pc:cxnChg>
      </pc:sldChg>
      <pc:sldChg chg="addSp delSp modSp new mod modClrScheme chgLayout">
        <pc:chgData name="Moshe Shechter" userId="378f6e5e-48d9-46b3-8c9f-03edc099ef46" providerId="ADAL" clId="{B1DF7D20-65D4-45F5-AF39-97EA98E2F02B}" dt="2024-05-22T10:02:50.461" v="597" actId="22"/>
        <pc:sldMkLst>
          <pc:docMk/>
          <pc:sldMk cId="1428055987" sldId="579"/>
        </pc:sldMkLst>
        <pc:spChg chg="del">
          <ac:chgData name="Moshe Shechter" userId="378f6e5e-48d9-46b3-8c9f-03edc099ef46" providerId="ADAL" clId="{B1DF7D20-65D4-45F5-AF39-97EA98E2F02B}" dt="2024-05-21T14:57:10.839" v="487" actId="700"/>
          <ac:spMkLst>
            <pc:docMk/>
            <pc:sldMk cId="1428055987" sldId="579"/>
            <ac:spMk id="2" creationId="{3C00AFE4-B501-1BCE-13C7-77572305EF0A}"/>
          </ac:spMkLst>
        </pc:spChg>
        <pc:spChg chg="del mod ord">
          <ac:chgData name="Moshe Shechter" userId="378f6e5e-48d9-46b3-8c9f-03edc099ef46" providerId="ADAL" clId="{B1DF7D20-65D4-45F5-AF39-97EA98E2F02B}" dt="2024-05-21T14:57:10.839" v="487" actId="700"/>
          <ac:spMkLst>
            <pc:docMk/>
            <pc:sldMk cId="1428055987" sldId="579"/>
            <ac:spMk id="3" creationId="{10752426-FBDE-1931-5BC8-82D733EDFFF5}"/>
          </ac:spMkLst>
        </pc:spChg>
        <pc:spChg chg="add del">
          <ac:chgData name="Moshe Shechter" userId="378f6e5e-48d9-46b3-8c9f-03edc099ef46" providerId="ADAL" clId="{B1DF7D20-65D4-45F5-AF39-97EA98E2F02B}" dt="2024-05-22T10:02:50.461" v="597" actId="22"/>
          <ac:spMkLst>
            <pc:docMk/>
            <pc:sldMk cId="1428055987" sldId="579"/>
            <ac:spMk id="3" creationId="{FD741AE5-DCE0-BDAF-306F-D97AF493463D}"/>
          </ac:spMkLst>
        </pc:spChg>
        <pc:spChg chg="del mod ord">
          <ac:chgData name="Moshe Shechter" userId="378f6e5e-48d9-46b3-8c9f-03edc099ef46" providerId="ADAL" clId="{B1DF7D20-65D4-45F5-AF39-97EA98E2F02B}" dt="2024-05-21T14:57:10.839" v="487" actId="700"/>
          <ac:spMkLst>
            <pc:docMk/>
            <pc:sldMk cId="1428055987" sldId="579"/>
            <ac:spMk id="4" creationId="{88936EB4-2D69-8F49-3B60-6C4550F9717E}"/>
          </ac:spMkLst>
        </pc:spChg>
        <pc:spChg chg="add mod ord">
          <ac:chgData name="Moshe Shechter" userId="378f6e5e-48d9-46b3-8c9f-03edc099ef46" providerId="ADAL" clId="{B1DF7D20-65D4-45F5-AF39-97EA98E2F02B}" dt="2024-05-21T14:58:14.296" v="498"/>
          <ac:spMkLst>
            <pc:docMk/>
            <pc:sldMk cId="1428055987" sldId="579"/>
            <ac:spMk id="5" creationId="{0DA39EF9-A7C5-1DD6-D9B4-054BE2D25783}"/>
          </ac:spMkLst>
        </pc:spChg>
        <pc:spChg chg="add mod ord">
          <ac:chgData name="Moshe Shechter" userId="378f6e5e-48d9-46b3-8c9f-03edc099ef46" providerId="ADAL" clId="{B1DF7D20-65D4-45F5-AF39-97EA98E2F02B}" dt="2024-05-21T14:58:07.597" v="493" actId="1076"/>
          <ac:spMkLst>
            <pc:docMk/>
            <pc:sldMk cId="1428055987" sldId="579"/>
            <ac:spMk id="6" creationId="{30D2CFE7-418A-C63D-1E69-3DED7752C827}"/>
          </ac:spMkLst>
        </pc:spChg>
        <pc:spChg chg="add mod ord">
          <ac:chgData name="Moshe Shechter" userId="378f6e5e-48d9-46b3-8c9f-03edc099ef46" providerId="ADAL" clId="{B1DF7D20-65D4-45F5-AF39-97EA98E2F02B}" dt="2024-05-21T14:58:41.381" v="505" actId="20577"/>
          <ac:spMkLst>
            <pc:docMk/>
            <pc:sldMk cId="1428055987" sldId="579"/>
            <ac:spMk id="7" creationId="{3742E12E-5C96-9D88-B133-ED8E5A402FFA}"/>
          </ac:spMkLst>
        </pc:spChg>
        <pc:spChg chg="add mod ord">
          <ac:chgData name="Moshe Shechter" userId="378f6e5e-48d9-46b3-8c9f-03edc099ef46" providerId="ADAL" clId="{B1DF7D20-65D4-45F5-AF39-97EA98E2F02B}" dt="2024-05-21T14:58:57.063" v="511" actId="113"/>
          <ac:spMkLst>
            <pc:docMk/>
            <pc:sldMk cId="1428055987" sldId="579"/>
            <ac:spMk id="8" creationId="{B1DF3ED2-E8F7-358A-7CAB-E9EDD8F94A71}"/>
          </ac:spMkLst>
        </pc:spChg>
      </pc:sldChg>
      <pc:sldChg chg="addSp delSp modSp new mod setBg">
        <pc:chgData name="Moshe Shechter" userId="378f6e5e-48d9-46b3-8c9f-03edc099ef46" providerId="ADAL" clId="{B1DF7D20-65D4-45F5-AF39-97EA98E2F02B}" dt="2024-05-22T10:45:15.527" v="1341" actId="1076"/>
        <pc:sldMkLst>
          <pc:docMk/>
          <pc:sldMk cId="131627673" sldId="580"/>
        </pc:sldMkLst>
        <pc:spChg chg="mod">
          <ac:chgData name="Moshe Shechter" userId="378f6e5e-48d9-46b3-8c9f-03edc099ef46" providerId="ADAL" clId="{B1DF7D20-65D4-45F5-AF39-97EA98E2F02B}" dt="2024-05-22T09:28:24.065" v="539" actId="20577"/>
          <ac:spMkLst>
            <pc:docMk/>
            <pc:sldMk cId="131627673" sldId="580"/>
            <ac:spMk id="2" creationId="{7CD9F704-5404-3799-9507-DB1CF41C704C}"/>
          </ac:spMkLst>
        </pc:spChg>
        <pc:spChg chg="del">
          <ac:chgData name="Moshe Shechter" userId="378f6e5e-48d9-46b3-8c9f-03edc099ef46" providerId="ADAL" clId="{B1DF7D20-65D4-45F5-AF39-97EA98E2F02B}" dt="2024-05-22T09:29:29.902" v="543" actId="478"/>
          <ac:spMkLst>
            <pc:docMk/>
            <pc:sldMk cId="131627673" sldId="580"/>
            <ac:spMk id="6" creationId="{BCD7658C-1C6C-BD9D-EB1F-454E56E61B3F}"/>
          </ac:spMkLst>
        </pc:spChg>
        <pc:spChg chg="del">
          <ac:chgData name="Moshe Shechter" userId="378f6e5e-48d9-46b3-8c9f-03edc099ef46" providerId="ADAL" clId="{B1DF7D20-65D4-45F5-AF39-97EA98E2F02B}" dt="2024-05-22T09:29:31.379" v="544" actId="478"/>
          <ac:spMkLst>
            <pc:docMk/>
            <pc:sldMk cId="131627673" sldId="580"/>
            <ac:spMk id="7" creationId="{36EF03AD-0791-FCC0-A56A-7F056A5D64C6}"/>
          </ac:spMkLst>
        </pc:spChg>
        <pc:spChg chg="add mod">
          <ac:chgData name="Moshe Shechter" userId="378f6e5e-48d9-46b3-8c9f-03edc099ef46" providerId="ADAL" clId="{B1DF7D20-65D4-45F5-AF39-97EA98E2F02B}" dt="2024-05-22T10:45:15.527" v="1341" actId="1076"/>
          <ac:spMkLst>
            <pc:docMk/>
            <pc:sldMk cId="131627673" sldId="580"/>
            <ac:spMk id="16" creationId="{17A2C92F-CC8A-D7FA-BE2D-CA006339EC1C}"/>
          </ac:spMkLst>
        </pc:spChg>
        <pc:picChg chg="add mod">
          <ac:chgData name="Moshe Shechter" userId="378f6e5e-48d9-46b3-8c9f-03edc099ef46" providerId="ADAL" clId="{B1DF7D20-65D4-45F5-AF39-97EA98E2F02B}" dt="2024-05-22T09:29:43.923" v="548" actId="692"/>
          <ac:picMkLst>
            <pc:docMk/>
            <pc:sldMk cId="131627673" sldId="580"/>
            <ac:picMk id="9" creationId="{69D912CD-0A05-DF27-1A46-D8941A8C3F72}"/>
          </ac:picMkLst>
        </pc:picChg>
        <pc:picChg chg="add del mod">
          <ac:chgData name="Moshe Shechter" userId="378f6e5e-48d9-46b3-8c9f-03edc099ef46" providerId="ADAL" clId="{B1DF7D20-65D4-45F5-AF39-97EA98E2F02B}" dt="2024-05-22T09:41:34.312" v="555" actId="478"/>
          <ac:picMkLst>
            <pc:docMk/>
            <pc:sldMk cId="131627673" sldId="580"/>
            <ac:picMk id="11" creationId="{5D022916-5A2A-7502-83D7-94D304C0E4B5}"/>
          </ac:picMkLst>
        </pc:picChg>
        <pc:picChg chg="add mod">
          <ac:chgData name="Moshe Shechter" userId="378f6e5e-48d9-46b3-8c9f-03edc099ef46" providerId="ADAL" clId="{B1DF7D20-65D4-45F5-AF39-97EA98E2F02B}" dt="2024-05-22T09:29:56.865" v="552" actId="692"/>
          <ac:picMkLst>
            <pc:docMk/>
            <pc:sldMk cId="131627673" sldId="580"/>
            <ac:picMk id="12" creationId="{E230D47F-53DE-EF11-A0D6-5A5B37D4936E}"/>
          </ac:picMkLst>
        </pc:picChg>
        <pc:picChg chg="add mod">
          <ac:chgData name="Moshe Shechter" userId="378f6e5e-48d9-46b3-8c9f-03edc099ef46" providerId="ADAL" clId="{B1DF7D20-65D4-45F5-AF39-97EA98E2F02B}" dt="2024-05-22T09:41:35.768" v="556" actId="1076"/>
          <ac:picMkLst>
            <pc:docMk/>
            <pc:sldMk cId="131627673" sldId="580"/>
            <ac:picMk id="13" creationId="{859DE0DF-39DF-14A9-CDEA-071C27C58530}"/>
          </ac:picMkLst>
        </pc:picChg>
        <pc:cxnChg chg="add mod">
          <ac:chgData name="Moshe Shechter" userId="378f6e5e-48d9-46b3-8c9f-03edc099ef46" providerId="ADAL" clId="{B1DF7D20-65D4-45F5-AF39-97EA98E2F02B}" dt="2024-05-22T10:44:50.919" v="1275" actId="692"/>
          <ac:cxnSpMkLst>
            <pc:docMk/>
            <pc:sldMk cId="131627673" sldId="580"/>
            <ac:cxnSpMk id="15" creationId="{D5C3C489-9CA6-F565-0909-9EA1B547BD95}"/>
          </ac:cxnSpMkLst>
        </pc:cxnChg>
      </pc:sldChg>
      <pc:sldChg chg="addSp delSp modSp new mod">
        <pc:chgData name="Moshe Shechter" userId="378f6e5e-48d9-46b3-8c9f-03edc099ef46" providerId="ADAL" clId="{B1DF7D20-65D4-45F5-AF39-97EA98E2F02B}" dt="2024-05-22T09:42:45.030" v="576" actId="692"/>
        <pc:sldMkLst>
          <pc:docMk/>
          <pc:sldMk cId="2039456475" sldId="581"/>
        </pc:sldMkLst>
        <pc:spChg chg="mod">
          <ac:chgData name="Moshe Shechter" userId="378f6e5e-48d9-46b3-8c9f-03edc099ef46" providerId="ADAL" clId="{B1DF7D20-65D4-45F5-AF39-97EA98E2F02B}" dt="2024-05-22T09:41:44.327" v="567" actId="20577"/>
          <ac:spMkLst>
            <pc:docMk/>
            <pc:sldMk cId="2039456475" sldId="581"/>
            <ac:spMk id="2" creationId="{54298178-6567-8C61-0B6E-4DF56E6F0847}"/>
          </ac:spMkLst>
        </pc:spChg>
        <pc:spChg chg="del">
          <ac:chgData name="Moshe Shechter" userId="378f6e5e-48d9-46b3-8c9f-03edc099ef46" providerId="ADAL" clId="{B1DF7D20-65D4-45F5-AF39-97EA98E2F02B}" dt="2024-05-22T09:42:17.880" v="568" actId="478"/>
          <ac:spMkLst>
            <pc:docMk/>
            <pc:sldMk cId="2039456475" sldId="581"/>
            <ac:spMk id="6" creationId="{6E58C4B2-1548-3527-BDA0-6861860DE1BF}"/>
          </ac:spMkLst>
        </pc:spChg>
        <pc:spChg chg="del">
          <ac:chgData name="Moshe Shechter" userId="378f6e5e-48d9-46b3-8c9f-03edc099ef46" providerId="ADAL" clId="{B1DF7D20-65D4-45F5-AF39-97EA98E2F02B}" dt="2024-05-22T09:42:19.199" v="569" actId="478"/>
          <ac:spMkLst>
            <pc:docMk/>
            <pc:sldMk cId="2039456475" sldId="581"/>
            <ac:spMk id="7" creationId="{E53A1487-50CA-E55C-F5C9-A3F149A0F955}"/>
          </ac:spMkLst>
        </pc:spChg>
        <pc:picChg chg="add mod">
          <ac:chgData name="Moshe Shechter" userId="378f6e5e-48d9-46b3-8c9f-03edc099ef46" providerId="ADAL" clId="{B1DF7D20-65D4-45F5-AF39-97EA98E2F02B}" dt="2024-05-22T09:42:45.030" v="576" actId="692"/>
          <ac:picMkLst>
            <pc:docMk/>
            <pc:sldMk cId="2039456475" sldId="581"/>
            <ac:picMk id="9" creationId="{72ECD9DD-1F7D-B711-8BC0-D4ADA393C20D}"/>
          </ac:picMkLst>
        </pc:picChg>
        <pc:picChg chg="add mod">
          <ac:chgData name="Moshe Shechter" userId="378f6e5e-48d9-46b3-8c9f-03edc099ef46" providerId="ADAL" clId="{B1DF7D20-65D4-45F5-AF39-97EA98E2F02B}" dt="2024-05-22T09:42:45.030" v="576" actId="692"/>
          <ac:picMkLst>
            <pc:docMk/>
            <pc:sldMk cId="2039456475" sldId="581"/>
            <ac:picMk id="11" creationId="{4C437224-C12D-4AE4-74D9-1C41204DAA2C}"/>
          </ac:picMkLst>
        </pc:picChg>
      </pc:sldChg>
      <pc:sldChg chg="addSp delSp modSp new mod modAnim">
        <pc:chgData name="Moshe Shechter" userId="378f6e5e-48d9-46b3-8c9f-03edc099ef46" providerId="ADAL" clId="{B1DF7D20-65D4-45F5-AF39-97EA98E2F02B}" dt="2024-05-22T09:59:18.789" v="595" actId="692"/>
        <pc:sldMkLst>
          <pc:docMk/>
          <pc:sldMk cId="1407691066" sldId="582"/>
        </pc:sldMkLst>
        <pc:spChg chg="mod">
          <ac:chgData name="Moshe Shechter" userId="378f6e5e-48d9-46b3-8c9f-03edc099ef46" providerId="ADAL" clId="{B1DF7D20-65D4-45F5-AF39-97EA98E2F02B}" dt="2024-05-22T09:42:53.215" v="588" actId="20577"/>
          <ac:spMkLst>
            <pc:docMk/>
            <pc:sldMk cId="1407691066" sldId="582"/>
            <ac:spMk id="2" creationId="{B781945C-FCC7-C2ED-7C58-9C9982B68AA8}"/>
          </ac:spMkLst>
        </pc:spChg>
        <pc:spChg chg="del">
          <ac:chgData name="Moshe Shechter" userId="378f6e5e-48d9-46b3-8c9f-03edc099ef46" providerId="ADAL" clId="{B1DF7D20-65D4-45F5-AF39-97EA98E2F02B}" dt="2024-05-22T09:44:24.360" v="589" actId="478"/>
          <ac:spMkLst>
            <pc:docMk/>
            <pc:sldMk cId="1407691066" sldId="582"/>
            <ac:spMk id="6" creationId="{E2F2F680-94BF-4915-3D0D-F0210FC7A64B}"/>
          </ac:spMkLst>
        </pc:spChg>
        <pc:spChg chg="del">
          <ac:chgData name="Moshe Shechter" userId="378f6e5e-48d9-46b3-8c9f-03edc099ef46" providerId="ADAL" clId="{B1DF7D20-65D4-45F5-AF39-97EA98E2F02B}" dt="2024-05-22T09:44:25.399" v="590" actId="478"/>
          <ac:spMkLst>
            <pc:docMk/>
            <pc:sldMk cId="1407691066" sldId="582"/>
            <ac:spMk id="7" creationId="{F70DFA64-D355-89F2-1F63-813AD3A6D2B0}"/>
          </ac:spMkLst>
        </pc:spChg>
        <pc:picChg chg="add mod">
          <ac:chgData name="Moshe Shechter" userId="378f6e5e-48d9-46b3-8c9f-03edc099ef46" providerId="ADAL" clId="{B1DF7D20-65D4-45F5-AF39-97EA98E2F02B}" dt="2024-05-22T09:59:18.789" v="595" actId="692"/>
          <ac:picMkLst>
            <pc:docMk/>
            <pc:sldMk cId="1407691066" sldId="582"/>
            <ac:picMk id="8" creationId="{6178AE32-BA93-8A0B-AD6F-DC212EFFF066}"/>
          </ac:picMkLst>
        </pc:picChg>
      </pc:sldChg>
      <pc:sldChg chg="modSp add mod">
        <pc:chgData name="Moshe Shechter" userId="378f6e5e-48d9-46b3-8c9f-03edc099ef46" providerId="ADAL" clId="{B1DF7D20-65D4-45F5-AF39-97EA98E2F02B}" dt="2024-05-22T10:03:02.483" v="599"/>
        <pc:sldMkLst>
          <pc:docMk/>
          <pc:sldMk cId="2648137634" sldId="583"/>
        </pc:sldMkLst>
        <pc:spChg chg="mod">
          <ac:chgData name="Moshe Shechter" userId="378f6e5e-48d9-46b3-8c9f-03edc099ef46" providerId="ADAL" clId="{B1DF7D20-65D4-45F5-AF39-97EA98E2F02B}" dt="2024-05-22T10:03:02.483" v="599"/>
          <ac:spMkLst>
            <pc:docMk/>
            <pc:sldMk cId="2648137634" sldId="583"/>
            <ac:spMk id="30" creationId="{CAF849AD-563D-086B-0C2B-09A586A20494}"/>
          </ac:spMkLst>
        </pc:spChg>
      </pc:sldChg>
      <pc:sldChg chg="addSp delSp modSp add mod">
        <pc:chgData name="Moshe Shechter" userId="378f6e5e-48d9-46b3-8c9f-03edc099ef46" providerId="ADAL" clId="{B1DF7D20-65D4-45F5-AF39-97EA98E2F02B}" dt="2024-05-22T10:05:23.235" v="620" actId="478"/>
        <pc:sldMkLst>
          <pc:docMk/>
          <pc:sldMk cId="3350708116" sldId="584"/>
        </pc:sldMkLst>
        <pc:spChg chg="mod">
          <ac:chgData name="Moshe Shechter" userId="378f6e5e-48d9-46b3-8c9f-03edc099ef46" providerId="ADAL" clId="{B1DF7D20-65D4-45F5-AF39-97EA98E2F02B}" dt="2024-05-22T10:03:17.836" v="601"/>
          <ac:spMkLst>
            <pc:docMk/>
            <pc:sldMk cId="3350708116" sldId="584"/>
            <ac:spMk id="5" creationId="{0DA39EF9-A7C5-1DD6-D9B4-054BE2D25783}"/>
          </ac:spMkLst>
        </pc:spChg>
        <pc:spChg chg="mod">
          <ac:chgData name="Moshe Shechter" userId="378f6e5e-48d9-46b3-8c9f-03edc099ef46" providerId="ADAL" clId="{B1DF7D20-65D4-45F5-AF39-97EA98E2F02B}" dt="2024-05-22T10:04:45.854" v="612" actId="5793"/>
          <ac:spMkLst>
            <pc:docMk/>
            <pc:sldMk cId="3350708116" sldId="584"/>
            <ac:spMk id="7" creationId="{3742E12E-5C96-9D88-B133-ED8E5A402FFA}"/>
          </ac:spMkLst>
        </pc:spChg>
        <pc:spChg chg="del mod">
          <ac:chgData name="Moshe Shechter" userId="378f6e5e-48d9-46b3-8c9f-03edc099ef46" providerId="ADAL" clId="{B1DF7D20-65D4-45F5-AF39-97EA98E2F02B}" dt="2024-05-22T10:04:39.780" v="611" actId="478"/>
          <ac:spMkLst>
            <pc:docMk/>
            <pc:sldMk cId="3350708116" sldId="584"/>
            <ac:spMk id="8" creationId="{B1DF3ED2-E8F7-358A-7CAB-E9EDD8F94A71}"/>
          </ac:spMkLst>
        </pc:spChg>
        <pc:picChg chg="add mod">
          <ac:chgData name="Moshe Shechter" userId="378f6e5e-48d9-46b3-8c9f-03edc099ef46" providerId="ADAL" clId="{B1DF7D20-65D4-45F5-AF39-97EA98E2F02B}" dt="2024-05-22T10:04:36.763" v="610" actId="1076"/>
          <ac:picMkLst>
            <pc:docMk/>
            <pc:sldMk cId="3350708116" sldId="584"/>
            <ac:picMk id="3" creationId="{AE2C001A-5C04-7DE2-F748-FF6F567298E8}"/>
          </ac:picMkLst>
        </pc:picChg>
        <pc:picChg chg="add del">
          <ac:chgData name="Moshe Shechter" userId="378f6e5e-48d9-46b3-8c9f-03edc099ef46" providerId="ADAL" clId="{B1DF7D20-65D4-45F5-AF39-97EA98E2F02B}" dt="2024-05-22T10:05:23.235" v="620" actId="478"/>
          <ac:picMkLst>
            <pc:docMk/>
            <pc:sldMk cId="3350708116" sldId="584"/>
            <ac:picMk id="9" creationId="{8A191DEA-36FC-C645-F3BD-EC91B898F44F}"/>
          </ac:picMkLst>
        </pc:picChg>
        <pc:picChg chg="add del">
          <ac:chgData name="Moshe Shechter" userId="378f6e5e-48d9-46b3-8c9f-03edc099ef46" providerId="ADAL" clId="{B1DF7D20-65D4-45F5-AF39-97EA98E2F02B}" dt="2024-05-22T10:04:52.014" v="615" actId="22"/>
          <ac:picMkLst>
            <pc:docMk/>
            <pc:sldMk cId="3350708116" sldId="584"/>
            <ac:picMk id="11" creationId="{78495259-C947-0C0D-75CB-A5B6F83D24EB}"/>
          </ac:picMkLst>
        </pc:picChg>
      </pc:sldChg>
      <pc:sldChg chg="addSp delSp modSp add mod">
        <pc:chgData name="Moshe Shechter" userId="378f6e5e-48d9-46b3-8c9f-03edc099ef46" providerId="ADAL" clId="{B1DF7D20-65D4-45F5-AF39-97EA98E2F02B}" dt="2024-05-22T10:12:49.693" v="682" actId="1076"/>
        <pc:sldMkLst>
          <pc:docMk/>
          <pc:sldMk cId="264542688" sldId="585"/>
        </pc:sldMkLst>
        <pc:spChg chg="add del">
          <ac:chgData name="Moshe Shechter" userId="378f6e5e-48d9-46b3-8c9f-03edc099ef46" providerId="ADAL" clId="{B1DF7D20-65D4-45F5-AF39-97EA98E2F02B}" dt="2024-05-22T10:07:55.011" v="633" actId="22"/>
          <ac:spMkLst>
            <pc:docMk/>
            <pc:sldMk cId="264542688" sldId="585"/>
            <ac:spMk id="4" creationId="{3FEC2844-0CEB-512A-2001-AC833311DC8D}"/>
          </ac:spMkLst>
        </pc:spChg>
        <pc:spChg chg="mod">
          <ac:chgData name="Moshe Shechter" userId="378f6e5e-48d9-46b3-8c9f-03edc099ef46" providerId="ADAL" clId="{B1DF7D20-65D4-45F5-AF39-97EA98E2F02B}" dt="2024-05-22T10:06:02.908" v="631" actId="20577"/>
          <ac:spMkLst>
            <pc:docMk/>
            <pc:sldMk cId="264542688" sldId="585"/>
            <ac:spMk id="7" creationId="{3742E12E-5C96-9D88-B133-ED8E5A402FFA}"/>
          </ac:spMkLst>
        </pc:spChg>
        <pc:picChg chg="del">
          <ac:chgData name="Moshe Shechter" userId="378f6e5e-48d9-46b3-8c9f-03edc099ef46" providerId="ADAL" clId="{B1DF7D20-65D4-45F5-AF39-97EA98E2F02B}" dt="2024-05-22T10:05:19.853" v="619" actId="478"/>
          <ac:picMkLst>
            <pc:docMk/>
            <pc:sldMk cId="264542688" sldId="585"/>
            <ac:picMk id="3" creationId="{AE2C001A-5C04-7DE2-F748-FF6F567298E8}"/>
          </ac:picMkLst>
        </pc:picChg>
        <pc:picChg chg="del">
          <ac:chgData name="Moshe Shechter" userId="378f6e5e-48d9-46b3-8c9f-03edc099ef46" providerId="ADAL" clId="{B1DF7D20-65D4-45F5-AF39-97EA98E2F02B}" dt="2024-05-22T10:05:19.122" v="618" actId="478"/>
          <ac:picMkLst>
            <pc:docMk/>
            <pc:sldMk cId="264542688" sldId="585"/>
            <ac:picMk id="9" creationId="{8A191DEA-36FC-C645-F3BD-EC91B898F44F}"/>
          </ac:picMkLst>
        </pc:picChg>
        <pc:picChg chg="add mod">
          <ac:chgData name="Moshe Shechter" userId="378f6e5e-48d9-46b3-8c9f-03edc099ef46" providerId="ADAL" clId="{B1DF7D20-65D4-45F5-AF39-97EA98E2F02B}" dt="2024-05-22T10:12:49.693" v="682" actId="1076"/>
          <ac:picMkLst>
            <pc:docMk/>
            <pc:sldMk cId="264542688" sldId="585"/>
            <ac:picMk id="10" creationId="{E63E7337-49DA-DB08-D28E-D7A0C11CF2F1}"/>
          </ac:picMkLst>
        </pc:picChg>
        <pc:picChg chg="add mod">
          <ac:chgData name="Moshe Shechter" userId="378f6e5e-48d9-46b3-8c9f-03edc099ef46" providerId="ADAL" clId="{B1DF7D20-65D4-45F5-AF39-97EA98E2F02B}" dt="2024-05-22T10:12:48.090" v="681" actId="1076"/>
          <ac:picMkLst>
            <pc:docMk/>
            <pc:sldMk cId="264542688" sldId="585"/>
            <ac:picMk id="12" creationId="{B4C0C6FB-616E-AE08-D9BD-C5F166703832}"/>
          </ac:picMkLst>
        </pc:picChg>
      </pc:sldChg>
      <pc:sldChg chg="modSp add mod">
        <pc:chgData name="Moshe Shechter" userId="378f6e5e-48d9-46b3-8c9f-03edc099ef46" providerId="ADAL" clId="{B1DF7D20-65D4-45F5-AF39-97EA98E2F02B}" dt="2024-05-22T10:11:08.636" v="670"/>
        <pc:sldMkLst>
          <pc:docMk/>
          <pc:sldMk cId="175705219" sldId="586"/>
        </pc:sldMkLst>
        <pc:spChg chg="mod">
          <ac:chgData name="Moshe Shechter" userId="378f6e5e-48d9-46b3-8c9f-03edc099ef46" providerId="ADAL" clId="{B1DF7D20-65D4-45F5-AF39-97EA98E2F02B}" dt="2024-05-22T10:11:08.636" v="670"/>
          <ac:spMkLst>
            <pc:docMk/>
            <pc:sldMk cId="175705219" sldId="586"/>
            <ac:spMk id="30" creationId="{CAF849AD-563D-086B-0C2B-09A586A20494}"/>
          </ac:spMkLst>
        </pc:spChg>
      </pc:sldChg>
      <pc:sldChg chg="addSp modSp add mod">
        <pc:chgData name="Moshe Shechter" userId="378f6e5e-48d9-46b3-8c9f-03edc099ef46" providerId="ADAL" clId="{B1DF7D20-65D4-45F5-AF39-97EA98E2F02B}" dt="2024-05-22T10:14:35.522" v="699" actId="1076"/>
        <pc:sldMkLst>
          <pc:docMk/>
          <pc:sldMk cId="1689886268" sldId="587"/>
        </pc:sldMkLst>
        <pc:spChg chg="mod">
          <ac:chgData name="Moshe Shechter" userId="378f6e5e-48d9-46b3-8c9f-03edc099ef46" providerId="ADAL" clId="{B1DF7D20-65D4-45F5-AF39-97EA98E2F02B}" dt="2024-05-22T10:13:07.791" v="685"/>
          <ac:spMkLst>
            <pc:docMk/>
            <pc:sldMk cId="1689886268" sldId="587"/>
            <ac:spMk id="5" creationId="{0DA39EF9-A7C5-1DD6-D9B4-054BE2D25783}"/>
          </ac:spMkLst>
        </pc:spChg>
        <pc:spChg chg="mod">
          <ac:chgData name="Moshe Shechter" userId="378f6e5e-48d9-46b3-8c9f-03edc099ef46" providerId="ADAL" clId="{B1DF7D20-65D4-45F5-AF39-97EA98E2F02B}" dt="2024-05-22T10:14:09.273" v="696" actId="6549"/>
          <ac:spMkLst>
            <pc:docMk/>
            <pc:sldMk cId="1689886268" sldId="587"/>
            <ac:spMk id="7" creationId="{3742E12E-5C96-9D88-B133-ED8E5A402FFA}"/>
          </ac:spMkLst>
        </pc:spChg>
        <pc:picChg chg="add mod">
          <ac:chgData name="Moshe Shechter" userId="378f6e5e-48d9-46b3-8c9f-03edc099ef46" providerId="ADAL" clId="{B1DF7D20-65D4-45F5-AF39-97EA98E2F02B}" dt="2024-05-22T10:14:35.522" v="699" actId="1076"/>
          <ac:picMkLst>
            <pc:docMk/>
            <pc:sldMk cId="1689886268" sldId="587"/>
            <ac:picMk id="3" creationId="{079C6408-3D55-5DDF-6947-98562A057B68}"/>
          </ac:picMkLst>
        </pc:picChg>
      </pc:sldChg>
      <pc:sldChg chg="addSp delSp modSp new mod ord">
        <pc:chgData name="Moshe Shechter" userId="378f6e5e-48d9-46b3-8c9f-03edc099ef46" providerId="ADAL" clId="{B1DF7D20-65D4-45F5-AF39-97EA98E2F02B}" dt="2024-05-22T10:10:27.045" v="667" actId="6549"/>
        <pc:sldMkLst>
          <pc:docMk/>
          <pc:sldMk cId="2455423546" sldId="588"/>
        </pc:sldMkLst>
        <pc:spChg chg="mod">
          <ac:chgData name="Moshe Shechter" userId="378f6e5e-48d9-46b3-8c9f-03edc099ef46" providerId="ADAL" clId="{B1DF7D20-65D4-45F5-AF39-97EA98E2F02B}" dt="2024-05-22T10:09:08.347" v="643"/>
          <ac:spMkLst>
            <pc:docMk/>
            <pc:sldMk cId="2455423546" sldId="588"/>
            <ac:spMk id="2" creationId="{A090855E-8786-BF9A-3C0D-77CA0446B099}"/>
          </ac:spMkLst>
        </pc:spChg>
        <pc:spChg chg="mod">
          <ac:chgData name="Moshe Shechter" userId="378f6e5e-48d9-46b3-8c9f-03edc099ef46" providerId="ADAL" clId="{B1DF7D20-65D4-45F5-AF39-97EA98E2F02B}" dt="2024-05-22T10:10:27.045" v="667" actId="6549"/>
          <ac:spMkLst>
            <pc:docMk/>
            <pc:sldMk cId="2455423546" sldId="588"/>
            <ac:spMk id="6" creationId="{09994680-6807-7DF6-0CFD-F8AB5D2DBB33}"/>
          </ac:spMkLst>
        </pc:spChg>
        <pc:spChg chg="del">
          <ac:chgData name="Moshe Shechter" userId="378f6e5e-48d9-46b3-8c9f-03edc099ef46" providerId="ADAL" clId="{B1DF7D20-65D4-45F5-AF39-97EA98E2F02B}" dt="2024-05-22T10:09:46.877" v="649" actId="478"/>
          <ac:spMkLst>
            <pc:docMk/>
            <pc:sldMk cId="2455423546" sldId="588"/>
            <ac:spMk id="7" creationId="{A778CDF3-C395-DC99-BA6E-8AA742A3D1F3}"/>
          </ac:spMkLst>
        </pc:spChg>
        <pc:picChg chg="add mod">
          <ac:chgData name="Moshe Shechter" userId="378f6e5e-48d9-46b3-8c9f-03edc099ef46" providerId="ADAL" clId="{B1DF7D20-65D4-45F5-AF39-97EA98E2F02B}" dt="2024-05-22T10:10:09.771" v="660" actId="1076"/>
          <ac:picMkLst>
            <pc:docMk/>
            <pc:sldMk cId="2455423546" sldId="588"/>
            <ac:picMk id="9" creationId="{8F64F10D-7A1C-1DFA-E64F-9792FABB46BF}"/>
          </ac:picMkLst>
        </pc:picChg>
      </pc:sldChg>
      <pc:sldChg chg="new del">
        <pc:chgData name="Moshe Shechter" userId="378f6e5e-48d9-46b3-8c9f-03edc099ef46" providerId="ADAL" clId="{B1DF7D20-65D4-45F5-AF39-97EA98E2F02B}" dt="2024-05-22T10:11:06.600" v="669" actId="47"/>
        <pc:sldMkLst>
          <pc:docMk/>
          <pc:sldMk cId="1789890064" sldId="589"/>
        </pc:sldMkLst>
      </pc:sldChg>
      <pc:sldChg chg="addSp delSp modSp add mod">
        <pc:chgData name="Moshe Shechter" userId="378f6e5e-48d9-46b3-8c9f-03edc099ef46" providerId="ADAL" clId="{B1DF7D20-65D4-45F5-AF39-97EA98E2F02B}" dt="2024-05-22T10:15:55.914" v="716" actId="1076"/>
        <pc:sldMkLst>
          <pc:docMk/>
          <pc:sldMk cId="2589479793" sldId="589"/>
        </pc:sldMkLst>
        <pc:spChg chg="mod">
          <ac:chgData name="Moshe Shechter" userId="378f6e5e-48d9-46b3-8c9f-03edc099ef46" providerId="ADAL" clId="{B1DF7D20-65D4-45F5-AF39-97EA98E2F02B}" dt="2024-05-22T10:14:59.830" v="703"/>
          <ac:spMkLst>
            <pc:docMk/>
            <pc:sldMk cId="2589479793" sldId="589"/>
            <ac:spMk id="5" creationId="{0DA39EF9-A7C5-1DD6-D9B4-054BE2D25783}"/>
          </ac:spMkLst>
        </pc:spChg>
        <pc:spChg chg="mod">
          <ac:chgData name="Moshe Shechter" userId="378f6e5e-48d9-46b3-8c9f-03edc099ef46" providerId="ADAL" clId="{B1DF7D20-65D4-45F5-AF39-97EA98E2F02B}" dt="2024-05-22T10:15:33.416" v="713" actId="6549"/>
          <ac:spMkLst>
            <pc:docMk/>
            <pc:sldMk cId="2589479793" sldId="589"/>
            <ac:spMk id="7" creationId="{3742E12E-5C96-9D88-B133-ED8E5A402FFA}"/>
          </ac:spMkLst>
        </pc:spChg>
        <pc:picChg chg="del">
          <ac:chgData name="Moshe Shechter" userId="378f6e5e-48d9-46b3-8c9f-03edc099ef46" providerId="ADAL" clId="{B1DF7D20-65D4-45F5-AF39-97EA98E2F02B}" dt="2024-05-22T10:15:39.369" v="714" actId="478"/>
          <ac:picMkLst>
            <pc:docMk/>
            <pc:sldMk cId="2589479793" sldId="589"/>
            <ac:picMk id="3" creationId="{079C6408-3D55-5DDF-6947-98562A057B68}"/>
          </ac:picMkLst>
        </pc:picChg>
        <pc:picChg chg="add mod">
          <ac:chgData name="Moshe Shechter" userId="378f6e5e-48d9-46b3-8c9f-03edc099ef46" providerId="ADAL" clId="{B1DF7D20-65D4-45F5-AF39-97EA98E2F02B}" dt="2024-05-22T10:15:55.914" v="716" actId="1076"/>
          <ac:picMkLst>
            <pc:docMk/>
            <pc:sldMk cId="2589479793" sldId="589"/>
            <ac:picMk id="4" creationId="{AF6B4B97-22BE-920A-5B16-1642627EDEA9}"/>
          </ac:picMkLst>
        </pc:picChg>
      </pc:sldChg>
      <pc:sldChg chg="addSp delSp modSp add mod">
        <pc:chgData name="Moshe Shechter" userId="378f6e5e-48d9-46b3-8c9f-03edc099ef46" providerId="ADAL" clId="{B1DF7D20-65D4-45F5-AF39-97EA98E2F02B}" dt="2024-05-22T10:17:33.843" v="737" actId="14100"/>
        <pc:sldMkLst>
          <pc:docMk/>
          <pc:sldMk cId="976130657" sldId="590"/>
        </pc:sldMkLst>
        <pc:spChg chg="mod">
          <ac:chgData name="Moshe Shechter" userId="378f6e5e-48d9-46b3-8c9f-03edc099ef46" providerId="ADAL" clId="{B1DF7D20-65D4-45F5-AF39-97EA98E2F02B}" dt="2024-05-22T10:16:24.351" v="722"/>
          <ac:spMkLst>
            <pc:docMk/>
            <pc:sldMk cId="976130657" sldId="590"/>
            <ac:spMk id="5" creationId="{0DA39EF9-A7C5-1DD6-D9B4-054BE2D25783}"/>
          </ac:spMkLst>
        </pc:spChg>
        <pc:spChg chg="mod">
          <ac:chgData name="Moshe Shechter" userId="378f6e5e-48d9-46b3-8c9f-03edc099ef46" providerId="ADAL" clId="{B1DF7D20-65D4-45F5-AF39-97EA98E2F02B}" dt="2024-05-22T10:17:04.008" v="731" actId="6549"/>
          <ac:spMkLst>
            <pc:docMk/>
            <pc:sldMk cId="976130657" sldId="590"/>
            <ac:spMk id="7" creationId="{3742E12E-5C96-9D88-B133-ED8E5A402FFA}"/>
          </ac:spMkLst>
        </pc:spChg>
        <pc:picChg chg="add mod">
          <ac:chgData name="Moshe Shechter" userId="378f6e5e-48d9-46b3-8c9f-03edc099ef46" providerId="ADAL" clId="{B1DF7D20-65D4-45F5-AF39-97EA98E2F02B}" dt="2024-05-22T10:17:33.843" v="737" actId="14100"/>
          <ac:picMkLst>
            <pc:docMk/>
            <pc:sldMk cId="976130657" sldId="590"/>
            <ac:picMk id="3" creationId="{F24894CF-AB49-101D-F238-720D14F347DA}"/>
          </ac:picMkLst>
        </pc:picChg>
        <pc:picChg chg="del">
          <ac:chgData name="Moshe Shechter" userId="378f6e5e-48d9-46b3-8c9f-03edc099ef46" providerId="ADAL" clId="{B1DF7D20-65D4-45F5-AF39-97EA98E2F02B}" dt="2024-05-22T10:17:23.820" v="732" actId="478"/>
          <ac:picMkLst>
            <pc:docMk/>
            <pc:sldMk cId="976130657" sldId="590"/>
            <ac:picMk id="4" creationId="{AF6B4B97-22BE-920A-5B16-1642627EDEA9}"/>
          </ac:picMkLst>
        </pc:picChg>
      </pc:sldChg>
      <pc:sldChg chg="addSp delSp modSp add mod">
        <pc:chgData name="Moshe Shechter" userId="378f6e5e-48d9-46b3-8c9f-03edc099ef46" providerId="ADAL" clId="{B1DF7D20-65D4-45F5-AF39-97EA98E2F02B}" dt="2024-05-22T10:20:08.341" v="768" actId="22"/>
        <pc:sldMkLst>
          <pc:docMk/>
          <pc:sldMk cId="1471629300" sldId="591"/>
        </pc:sldMkLst>
        <pc:spChg chg="mod">
          <ac:chgData name="Moshe Shechter" userId="378f6e5e-48d9-46b3-8c9f-03edc099ef46" providerId="ADAL" clId="{B1DF7D20-65D4-45F5-AF39-97EA98E2F02B}" dt="2024-05-22T10:18:09.189" v="741"/>
          <ac:spMkLst>
            <pc:docMk/>
            <pc:sldMk cId="1471629300" sldId="591"/>
            <ac:spMk id="5" creationId="{0DA39EF9-A7C5-1DD6-D9B4-054BE2D25783}"/>
          </ac:spMkLst>
        </pc:spChg>
        <pc:spChg chg="mod">
          <ac:chgData name="Moshe Shechter" userId="378f6e5e-48d9-46b3-8c9f-03edc099ef46" providerId="ADAL" clId="{B1DF7D20-65D4-45F5-AF39-97EA98E2F02B}" dt="2024-05-22T10:19:14.823" v="761" actId="6549"/>
          <ac:spMkLst>
            <pc:docMk/>
            <pc:sldMk cId="1471629300" sldId="591"/>
            <ac:spMk id="7" creationId="{3742E12E-5C96-9D88-B133-ED8E5A402FFA}"/>
          </ac:spMkLst>
        </pc:spChg>
        <pc:picChg chg="del mod">
          <ac:chgData name="Moshe Shechter" userId="378f6e5e-48d9-46b3-8c9f-03edc099ef46" providerId="ADAL" clId="{B1DF7D20-65D4-45F5-AF39-97EA98E2F02B}" dt="2024-05-22T10:19:22.440" v="762" actId="478"/>
          <ac:picMkLst>
            <pc:docMk/>
            <pc:sldMk cId="1471629300" sldId="591"/>
            <ac:picMk id="3" creationId="{F24894CF-AB49-101D-F238-720D14F347DA}"/>
          </ac:picMkLst>
        </pc:picChg>
        <pc:picChg chg="add mod">
          <ac:chgData name="Moshe Shechter" userId="378f6e5e-48d9-46b3-8c9f-03edc099ef46" providerId="ADAL" clId="{B1DF7D20-65D4-45F5-AF39-97EA98E2F02B}" dt="2024-05-22T10:19:39.460" v="766" actId="1076"/>
          <ac:picMkLst>
            <pc:docMk/>
            <pc:sldMk cId="1471629300" sldId="591"/>
            <ac:picMk id="4" creationId="{2CD32267-3C30-2E58-FD02-9C1D328390C8}"/>
          </ac:picMkLst>
        </pc:picChg>
        <pc:picChg chg="add del">
          <ac:chgData name="Moshe Shechter" userId="378f6e5e-48d9-46b3-8c9f-03edc099ef46" providerId="ADAL" clId="{B1DF7D20-65D4-45F5-AF39-97EA98E2F02B}" dt="2024-05-22T10:20:08.341" v="768" actId="22"/>
          <ac:picMkLst>
            <pc:docMk/>
            <pc:sldMk cId="1471629300" sldId="591"/>
            <ac:picMk id="9" creationId="{76817982-5024-8510-A45A-32589E565F1D}"/>
          </ac:picMkLst>
        </pc:picChg>
      </pc:sldChg>
      <pc:sldChg chg="addSp delSp modSp add mod">
        <pc:chgData name="Moshe Shechter" userId="378f6e5e-48d9-46b3-8c9f-03edc099ef46" providerId="ADAL" clId="{B1DF7D20-65D4-45F5-AF39-97EA98E2F02B}" dt="2024-05-22T10:22:41.173" v="787"/>
        <pc:sldMkLst>
          <pc:docMk/>
          <pc:sldMk cId="275032116" sldId="592"/>
        </pc:sldMkLst>
        <pc:spChg chg="add mod">
          <ac:chgData name="Moshe Shechter" userId="378f6e5e-48d9-46b3-8c9f-03edc099ef46" providerId="ADAL" clId="{B1DF7D20-65D4-45F5-AF39-97EA98E2F02B}" dt="2024-05-22T10:22:41.173" v="787"/>
          <ac:spMkLst>
            <pc:docMk/>
            <pc:sldMk cId="275032116" sldId="592"/>
            <ac:spMk id="3" creationId="{858DDE1C-7D2F-E837-4BF0-AFE6D26C647B}"/>
          </ac:spMkLst>
        </pc:spChg>
        <pc:spChg chg="del mod">
          <ac:chgData name="Moshe Shechter" userId="378f6e5e-48d9-46b3-8c9f-03edc099ef46" providerId="ADAL" clId="{B1DF7D20-65D4-45F5-AF39-97EA98E2F02B}" dt="2024-05-22T10:20:27.488" v="773" actId="478"/>
          <ac:spMkLst>
            <pc:docMk/>
            <pc:sldMk cId="275032116" sldId="592"/>
            <ac:spMk id="5" creationId="{0DA39EF9-A7C5-1DD6-D9B4-054BE2D25783}"/>
          </ac:spMkLst>
        </pc:spChg>
        <pc:spChg chg="mod">
          <ac:chgData name="Moshe Shechter" userId="378f6e5e-48d9-46b3-8c9f-03edc099ef46" providerId="ADAL" clId="{B1DF7D20-65D4-45F5-AF39-97EA98E2F02B}" dt="2024-05-22T10:22:14.468" v="784"/>
          <ac:spMkLst>
            <pc:docMk/>
            <pc:sldMk cId="275032116" sldId="592"/>
            <ac:spMk id="7" creationId="{3742E12E-5C96-9D88-B133-ED8E5A402FFA}"/>
          </ac:spMkLst>
        </pc:spChg>
        <pc:picChg chg="del">
          <ac:chgData name="Moshe Shechter" userId="378f6e5e-48d9-46b3-8c9f-03edc099ef46" providerId="ADAL" clId="{B1DF7D20-65D4-45F5-AF39-97EA98E2F02B}" dt="2024-05-22T10:20:27.488" v="773" actId="478"/>
          <ac:picMkLst>
            <pc:docMk/>
            <pc:sldMk cId="275032116" sldId="592"/>
            <ac:picMk id="4" creationId="{2CD32267-3C30-2E58-FD02-9C1D328390C8}"/>
          </ac:picMkLst>
        </pc:picChg>
      </pc:sldChg>
      <pc:sldChg chg="addSp delSp modSp add mod">
        <pc:chgData name="Moshe Shechter" userId="378f6e5e-48d9-46b3-8c9f-03edc099ef46" providerId="ADAL" clId="{B1DF7D20-65D4-45F5-AF39-97EA98E2F02B}" dt="2024-05-22T10:24:49.933" v="810" actId="1035"/>
        <pc:sldMkLst>
          <pc:docMk/>
          <pc:sldMk cId="1988947052" sldId="593"/>
        </pc:sldMkLst>
        <pc:spChg chg="mod">
          <ac:chgData name="Moshe Shechter" userId="378f6e5e-48d9-46b3-8c9f-03edc099ef46" providerId="ADAL" clId="{B1DF7D20-65D4-45F5-AF39-97EA98E2F02B}" dt="2024-05-22T10:23:01.244" v="791"/>
          <ac:spMkLst>
            <pc:docMk/>
            <pc:sldMk cId="1988947052" sldId="593"/>
            <ac:spMk id="3" creationId="{858DDE1C-7D2F-E837-4BF0-AFE6D26C647B}"/>
          </ac:spMkLst>
        </pc:spChg>
        <pc:spChg chg="add del">
          <ac:chgData name="Moshe Shechter" userId="378f6e5e-48d9-46b3-8c9f-03edc099ef46" providerId="ADAL" clId="{B1DF7D20-65D4-45F5-AF39-97EA98E2F02B}" dt="2024-05-22T10:24:11.864" v="802" actId="22"/>
          <ac:spMkLst>
            <pc:docMk/>
            <pc:sldMk cId="1988947052" sldId="593"/>
            <ac:spMk id="4" creationId="{89D60B33-611C-4DC0-1D33-CA36181812BC}"/>
          </ac:spMkLst>
        </pc:spChg>
        <pc:spChg chg="mod">
          <ac:chgData name="Moshe Shechter" userId="378f6e5e-48d9-46b3-8c9f-03edc099ef46" providerId="ADAL" clId="{B1DF7D20-65D4-45F5-AF39-97EA98E2F02B}" dt="2024-05-22T10:24:07.937" v="800"/>
          <ac:spMkLst>
            <pc:docMk/>
            <pc:sldMk cId="1988947052" sldId="593"/>
            <ac:spMk id="7" creationId="{3742E12E-5C96-9D88-B133-ED8E5A402FFA}"/>
          </ac:spMkLst>
        </pc:spChg>
        <pc:spChg chg="add mod">
          <ac:chgData name="Moshe Shechter" userId="378f6e5e-48d9-46b3-8c9f-03edc099ef46" providerId="ADAL" clId="{B1DF7D20-65D4-45F5-AF39-97EA98E2F02B}" dt="2024-05-22T10:24:49.933" v="810" actId="1035"/>
          <ac:spMkLst>
            <pc:docMk/>
            <pc:sldMk cId="1988947052" sldId="593"/>
            <ac:spMk id="8" creationId="{A3506C3B-79D3-475F-3E63-660EE2ACFC81}"/>
          </ac:spMkLst>
        </pc:spChg>
      </pc:sldChg>
      <pc:sldChg chg="addSp delSp modSp add mod">
        <pc:chgData name="Moshe Shechter" userId="378f6e5e-48d9-46b3-8c9f-03edc099ef46" providerId="ADAL" clId="{B1DF7D20-65D4-45F5-AF39-97EA98E2F02B}" dt="2024-05-22T10:26:48.857" v="832" actId="1076"/>
        <pc:sldMkLst>
          <pc:docMk/>
          <pc:sldMk cId="3383455408" sldId="594"/>
        </pc:sldMkLst>
        <pc:spChg chg="mod">
          <ac:chgData name="Moshe Shechter" userId="378f6e5e-48d9-46b3-8c9f-03edc099ef46" providerId="ADAL" clId="{B1DF7D20-65D4-45F5-AF39-97EA98E2F02B}" dt="2024-05-22T10:26:29.161" v="830" actId="12"/>
          <ac:spMkLst>
            <pc:docMk/>
            <pc:sldMk cId="3383455408" sldId="594"/>
            <ac:spMk id="6" creationId="{09994680-6807-7DF6-0CFD-F8AB5D2DBB33}"/>
          </ac:spMkLst>
        </pc:spChg>
        <pc:spChg chg="add del">
          <ac:chgData name="Moshe Shechter" userId="378f6e5e-48d9-46b3-8c9f-03edc099ef46" providerId="ADAL" clId="{B1DF7D20-65D4-45F5-AF39-97EA98E2F02B}" dt="2024-05-22T10:25:42.110" v="814" actId="22"/>
          <ac:spMkLst>
            <pc:docMk/>
            <pc:sldMk cId="3383455408" sldId="594"/>
            <ac:spMk id="8" creationId="{2B52090E-D508-237B-E398-973543BBCBE0}"/>
          </ac:spMkLst>
        </pc:spChg>
        <pc:spChg chg="add mod">
          <ac:chgData name="Moshe Shechter" userId="378f6e5e-48d9-46b3-8c9f-03edc099ef46" providerId="ADAL" clId="{B1DF7D20-65D4-45F5-AF39-97EA98E2F02B}" dt="2024-05-22T10:26:10.515" v="826" actId="20577"/>
          <ac:spMkLst>
            <pc:docMk/>
            <pc:sldMk cId="3383455408" sldId="594"/>
            <ac:spMk id="11" creationId="{200A1794-0862-6A3E-7CFA-9BAE60F2ADA7}"/>
          </ac:spMkLst>
        </pc:spChg>
        <pc:picChg chg="del">
          <ac:chgData name="Moshe Shechter" userId="378f6e5e-48d9-46b3-8c9f-03edc099ef46" providerId="ADAL" clId="{B1DF7D20-65D4-45F5-AF39-97EA98E2F02B}" dt="2024-05-22T10:25:38.697" v="812" actId="478"/>
          <ac:picMkLst>
            <pc:docMk/>
            <pc:sldMk cId="3383455408" sldId="594"/>
            <ac:picMk id="9" creationId="{8F64F10D-7A1C-1DFA-E64F-9792FABB46BF}"/>
          </ac:picMkLst>
        </pc:picChg>
        <pc:picChg chg="add mod">
          <ac:chgData name="Moshe Shechter" userId="378f6e5e-48d9-46b3-8c9f-03edc099ef46" providerId="ADAL" clId="{B1DF7D20-65D4-45F5-AF39-97EA98E2F02B}" dt="2024-05-22T10:26:48.857" v="832" actId="1076"/>
          <ac:picMkLst>
            <pc:docMk/>
            <pc:sldMk cId="3383455408" sldId="594"/>
            <ac:picMk id="13" creationId="{01EDF29A-722B-3B9D-87B8-A1CF2BCCA5D1}"/>
          </ac:picMkLst>
        </pc:picChg>
      </pc:sldChg>
      <pc:sldChg chg="modSp add mod">
        <pc:chgData name="Moshe Shechter" userId="378f6e5e-48d9-46b3-8c9f-03edc099ef46" providerId="ADAL" clId="{B1DF7D20-65D4-45F5-AF39-97EA98E2F02B}" dt="2024-05-22T10:27:43.401" v="834"/>
        <pc:sldMkLst>
          <pc:docMk/>
          <pc:sldMk cId="3341062684" sldId="595"/>
        </pc:sldMkLst>
        <pc:spChg chg="mod">
          <ac:chgData name="Moshe Shechter" userId="378f6e5e-48d9-46b3-8c9f-03edc099ef46" providerId="ADAL" clId="{B1DF7D20-65D4-45F5-AF39-97EA98E2F02B}" dt="2024-05-22T10:27:43.401" v="834"/>
          <ac:spMkLst>
            <pc:docMk/>
            <pc:sldMk cId="3341062684" sldId="595"/>
            <ac:spMk id="30" creationId="{CAF849AD-563D-086B-0C2B-09A586A20494}"/>
          </ac:spMkLst>
        </pc:spChg>
      </pc:sldChg>
      <pc:sldChg chg="addSp modSp add mod">
        <pc:chgData name="Moshe Shechter" userId="378f6e5e-48d9-46b3-8c9f-03edc099ef46" providerId="ADAL" clId="{B1DF7D20-65D4-45F5-AF39-97EA98E2F02B}" dt="2024-05-22T10:30:29.495" v="861" actId="113"/>
        <pc:sldMkLst>
          <pc:docMk/>
          <pc:sldMk cId="3220625524" sldId="596"/>
        </pc:sldMkLst>
        <pc:spChg chg="mod">
          <ac:chgData name="Moshe Shechter" userId="378f6e5e-48d9-46b3-8c9f-03edc099ef46" providerId="ADAL" clId="{B1DF7D20-65D4-45F5-AF39-97EA98E2F02B}" dt="2024-05-22T10:28:11.328" v="840"/>
          <ac:spMkLst>
            <pc:docMk/>
            <pc:sldMk cId="3220625524" sldId="596"/>
            <ac:spMk id="3" creationId="{858DDE1C-7D2F-E837-4BF0-AFE6D26C647B}"/>
          </ac:spMkLst>
        </pc:spChg>
        <pc:spChg chg="mod">
          <ac:chgData name="Moshe Shechter" userId="378f6e5e-48d9-46b3-8c9f-03edc099ef46" providerId="ADAL" clId="{B1DF7D20-65D4-45F5-AF39-97EA98E2F02B}" dt="2024-05-22T10:28:49.365" v="847" actId="113"/>
          <ac:spMkLst>
            <pc:docMk/>
            <pc:sldMk cId="3220625524" sldId="596"/>
            <ac:spMk id="7" creationId="{3742E12E-5C96-9D88-B133-ED8E5A402FFA}"/>
          </ac:spMkLst>
        </pc:spChg>
        <pc:spChg chg="mod">
          <ac:chgData name="Moshe Shechter" userId="378f6e5e-48d9-46b3-8c9f-03edc099ef46" providerId="ADAL" clId="{B1DF7D20-65D4-45F5-AF39-97EA98E2F02B}" dt="2024-05-22T10:30:29.495" v="861" actId="113"/>
          <ac:spMkLst>
            <pc:docMk/>
            <pc:sldMk cId="3220625524" sldId="596"/>
            <ac:spMk id="8" creationId="{A3506C3B-79D3-475F-3E63-660EE2ACFC81}"/>
          </ac:spMkLst>
        </pc:spChg>
        <pc:picChg chg="add mod">
          <ac:chgData name="Moshe Shechter" userId="378f6e5e-48d9-46b3-8c9f-03edc099ef46" providerId="ADAL" clId="{B1DF7D20-65D4-45F5-AF39-97EA98E2F02B}" dt="2024-05-22T10:30:02.392" v="855" actId="1076"/>
          <ac:picMkLst>
            <pc:docMk/>
            <pc:sldMk cId="3220625524" sldId="596"/>
            <ac:picMk id="4" creationId="{B99EAEE5-C724-98DE-45B2-05002DEF94F5}"/>
          </ac:picMkLst>
        </pc:picChg>
      </pc:sldChg>
      <pc:sldChg chg="new del">
        <pc:chgData name="Moshe Shechter" userId="378f6e5e-48d9-46b3-8c9f-03edc099ef46" providerId="ADAL" clId="{B1DF7D20-65D4-45F5-AF39-97EA98E2F02B}" dt="2024-05-22T10:31:00.303" v="862" actId="47"/>
        <pc:sldMkLst>
          <pc:docMk/>
          <pc:sldMk cId="3124340341" sldId="597"/>
        </pc:sldMkLst>
      </pc:sldChg>
      <pc:sldChg chg="new del">
        <pc:chgData name="Moshe Shechter" userId="378f6e5e-48d9-46b3-8c9f-03edc099ef46" providerId="ADAL" clId="{B1DF7D20-65D4-45F5-AF39-97EA98E2F02B}" dt="2024-05-22T10:29:35.180" v="850" actId="47"/>
        <pc:sldMkLst>
          <pc:docMk/>
          <pc:sldMk cId="3587316846" sldId="597"/>
        </pc:sldMkLst>
      </pc:sldChg>
      <pc:sldChg chg="addSp delSp modSp add mod">
        <pc:chgData name="Moshe Shechter" userId="378f6e5e-48d9-46b3-8c9f-03edc099ef46" providerId="ADAL" clId="{B1DF7D20-65D4-45F5-AF39-97EA98E2F02B}" dt="2024-05-22T10:31:55.256" v="874" actId="1076"/>
        <pc:sldMkLst>
          <pc:docMk/>
          <pc:sldMk cId="3724394735" sldId="597"/>
        </pc:sldMkLst>
        <pc:spChg chg="mod">
          <ac:chgData name="Moshe Shechter" userId="378f6e5e-48d9-46b3-8c9f-03edc099ef46" providerId="ADAL" clId="{B1DF7D20-65D4-45F5-AF39-97EA98E2F02B}" dt="2024-05-22T10:31:12.120" v="866"/>
          <ac:spMkLst>
            <pc:docMk/>
            <pc:sldMk cId="3724394735" sldId="597"/>
            <ac:spMk id="3" creationId="{858DDE1C-7D2F-E837-4BF0-AFE6D26C647B}"/>
          </ac:spMkLst>
        </pc:spChg>
        <pc:spChg chg="mod">
          <ac:chgData name="Moshe Shechter" userId="378f6e5e-48d9-46b3-8c9f-03edc099ef46" providerId="ADAL" clId="{B1DF7D20-65D4-45F5-AF39-97EA98E2F02B}" dt="2024-05-22T10:31:33.605" v="870" actId="113"/>
          <ac:spMkLst>
            <pc:docMk/>
            <pc:sldMk cId="3724394735" sldId="597"/>
            <ac:spMk id="7" creationId="{3742E12E-5C96-9D88-B133-ED8E5A402FFA}"/>
          </ac:spMkLst>
        </pc:spChg>
        <pc:spChg chg="del">
          <ac:chgData name="Moshe Shechter" userId="378f6e5e-48d9-46b3-8c9f-03edc099ef46" providerId="ADAL" clId="{B1DF7D20-65D4-45F5-AF39-97EA98E2F02B}" dt="2024-05-22T10:31:39.824" v="871" actId="478"/>
          <ac:spMkLst>
            <pc:docMk/>
            <pc:sldMk cId="3724394735" sldId="597"/>
            <ac:spMk id="8" creationId="{A3506C3B-79D3-475F-3E63-660EE2ACFC81}"/>
          </ac:spMkLst>
        </pc:spChg>
        <pc:picChg chg="del">
          <ac:chgData name="Moshe Shechter" userId="378f6e5e-48d9-46b3-8c9f-03edc099ef46" providerId="ADAL" clId="{B1DF7D20-65D4-45F5-AF39-97EA98E2F02B}" dt="2024-05-22T10:31:52.881" v="872" actId="478"/>
          <ac:picMkLst>
            <pc:docMk/>
            <pc:sldMk cId="3724394735" sldId="597"/>
            <ac:picMk id="4" creationId="{B99EAEE5-C724-98DE-45B2-05002DEF94F5}"/>
          </ac:picMkLst>
        </pc:picChg>
        <pc:picChg chg="add mod">
          <ac:chgData name="Moshe Shechter" userId="378f6e5e-48d9-46b3-8c9f-03edc099ef46" providerId="ADAL" clId="{B1DF7D20-65D4-45F5-AF39-97EA98E2F02B}" dt="2024-05-22T10:31:55.256" v="874" actId="1076"/>
          <ac:picMkLst>
            <pc:docMk/>
            <pc:sldMk cId="3724394735" sldId="597"/>
            <ac:picMk id="5" creationId="{9E0F9BBD-3B07-F145-A8F6-8A83D63ED018}"/>
          </ac:picMkLst>
        </pc:picChg>
      </pc:sldChg>
      <pc:sldChg chg="addSp delSp modSp add mod">
        <pc:chgData name="Moshe Shechter" userId="378f6e5e-48d9-46b3-8c9f-03edc099ef46" providerId="ADAL" clId="{B1DF7D20-65D4-45F5-AF39-97EA98E2F02B}" dt="2024-05-22T10:33:00.056" v="891" actId="1076"/>
        <pc:sldMkLst>
          <pc:docMk/>
          <pc:sldMk cId="2487505883" sldId="598"/>
        </pc:sldMkLst>
        <pc:spChg chg="mod">
          <ac:chgData name="Moshe Shechter" userId="378f6e5e-48d9-46b3-8c9f-03edc099ef46" providerId="ADAL" clId="{B1DF7D20-65D4-45F5-AF39-97EA98E2F02B}" dt="2024-05-22T10:32:42.851" v="888" actId="5793"/>
          <ac:spMkLst>
            <pc:docMk/>
            <pc:sldMk cId="2487505883" sldId="598"/>
            <ac:spMk id="6" creationId="{09994680-6807-7DF6-0CFD-F8AB5D2DBB33}"/>
          </ac:spMkLst>
        </pc:spChg>
        <pc:spChg chg="del">
          <ac:chgData name="Moshe Shechter" userId="378f6e5e-48d9-46b3-8c9f-03edc099ef46" providerId="ADAL" clId="{B1DF7D20-65D4-45F5-AF39-97EA98E2F02B}" dt="2024-05-22T10:32:18.738" v="877" actId="478"/>
          <ac:spMkLst>
            <pc:docMk/>
            <pc:sldMk cId="2487505883" sldId="598"/>
            <ac:spMk id="11" creationId="{200A1794-0862-6A3E-7CFA-9BAE60F2ADA7}"/>
          </ac:spMkLst>
        </pc:spChg>
        <pc:picChg chg="add mod">
          <ac:chgData name="Moshe Shechter" userId="378f6e5e-48d9-46b3-8c9f-03edc099ef46" providerId="ADAL" clId="{B1DF7D20-65D4-45F5-AF39-97EA98E2F02B}" dt="2024-05-22T10:33:00.056" v="891" actId="1076"/>
          <ac:picMkLst>
            <pc:docMk/>
            <pc:sldMk cId="2487505883" sldId="598"/>
            <ac:picMk id="8" creationId="{4FE02C71-7652-8D46-C082-D89D0A91F71D}"/>
          </ac:picMkLst>
        </pc:picChg>
        <pc:picChg chg="del">
          <ac:chgData name="Moshe Shechter" userId="378f6e5e-48d9-46b3-8c9f-03edc099ef46" providerId="ADAL" clId="{B1DF7D20-65D4-45F5-AF39-97EA98E2F02B}" dt="2024-05-22T10:32:57.569" v="889" actId="478"/>
          <ac:picMkLst>
            <pc:docMk/>
            <pc:sldMk cId="2487505883" sldId="598"/>
            <ac:picMk id="13" creationId="{01EDF29A-722B-3B9D-87B8-A1CF2BCCA5D1}"/>
          </ac:picMkLst>
        </pc:picChg>
      </pc:sldChg>
      <pc:sldChg chg="addSp delSp modSp add mod">
        <pc:chgData name="Moshe Shechter" userId="378f6e5e-48d9-46b3-8c9f-03edc099ef46" providerId="ADAL" clId="{B1DF7D20-65D4-45F5-AF39-97EA98E2F02B}" dt="2024-05-22T10:38:31.472" v="910" actId="1076"/>
        <pc:sldMkLst>
          <pc:docMk/>
          <pc:sldMk cId="2007335579" sldId="599"/>
        </pc:sldMkLst>
        <pc:spChg chg="mod">
          <ac:chgData name="Moshe Shechter" userId="378f6e5e-48d9-46b3-8c9f-03edc099ef46" providerId="ADAL" clId="{B1DF7D20-65D4-45F5-AF39-97EA98E2F02B}" dt="2024-05-22T10:37:30.856" v="895"/>
          <ac:spMkLst>
            <pc:docMk/>
            <pc:sldMk cId="2007335579" sldId="599"/>
            <ac:spMk id="3" creationId="{858DDE1C-7D2F-E837-4BF0-AFE6D26C647B}"/>
          </ac:spMkLst>
        </pc:spChg>
        <pc:spChg chg="mod">
          <ac:chgData name="Moshe Shechter" userId="378f6e5e-48d9-46b3-8c9f-03edc099ef46" providerId="ADAL" clId="{B1DF7D20-65D4-45F5-AF39-97EA98E2F02B}" dt="2024-05-22T10:38:09.450" v="904" actId="113"/>
          <ac:spMkLst>
            <pc:docMk/>
            <pc:sldMk cId="2007335579" sldId="599"/>
            <ac:spMk id="7" creationId="{3742E12E-5C96-9D88-B133-ED8E5A402FFA}"/>
          </ac:spMkLst>
        </pc:spChg>
        <pc:picChg chg="add mod">
          <ac:chgData name="Moshe Shechter" userId="378f6e5e-48d9-46b3-8c9f-03edc099ef46" providerId="ADAL" clId="{B1DF7D20-65D4-45F5-AF39-97EA98E2F02B}" dt="2024-05-22T10:38:31.472" v="910" actId="1076"/>
          <ac:picMkLst>
            <pc:docMk/>
            <pc:sldMk cId="2007335579" sldId="599"/>
            <ac:picMk id="4" creationId="{9FA581A0-0A07-B16F-45CC-7C08858F184A}"/>
          </ac:picMkLst>
        </pc:picChg>
        <pc:picChg chg="del">
          <ac:chgData name="Moshe Shechter" userId="378f6e5e-48d9-46b3-8c9f-03edc099ef46" providerId="ADAL" clId="{B1DF7D20-65D4-45F5-AF39-97EA98E2F02B}" dt="2024-05-22T10:38:13.120" v="905" actId="478"/>
          <ac:picMkLst>
            <pc:docMk/>
            <pc:sldMk cId="2007335579" sldId="599"/>
            <ac:picMk id="5" creationId="{9E0F9BBD-3B07-F145-A8F6-8A83D63ED018}"/>
          </ac:picMkLst>
        </pc:picChg>
      </pc:sldChg>
      <pc:sldChg chg="addSp delSp modSp add mod">
        <pc:chgData name="Moshe Shechter" userId="378f6e5e-48d9-46b3-8c9f-03edc099ef46" providerId="ADAL" clId="{B1DF7D20-65D4-45F5-AF39-97EA98E2F02B}" dt="2024-05-22T10:39:44.751" v="923" actId="1076"/>
        <pc:sldMkLst>
          <pc:docMk/>
          <pc:sldMk cId="2699222822" sldId="600"/>
        </pc:sldMkLst>
        <pc:spChg chg="mod">
          <ac:chgData name="Moshe Shechter" userId="378f6e5e-48d9-46b3-8c9f-03edc099ef46" providerId="ADAL" clId="{B1DF7D20-65D4-45F5-AF39-97EA98E2F02B}" dt="2024-05-22T10:39:29.528" v="921" actId="113"/>
          <ac:spMkLst>
            <pc:docMk/>
            <pc:sldMk cId="2699222822" sldId="600"/>
            <ac:spMk id="6" creationId="{09994680-6807-7DF6-0CFD-F8AB5D2DBB33}"/>
          </ac:spMkLst>
        </pc:spChg>
        <pc:picChg chg="del">
          <ac:chgData name="Moshe Shechter" userId="378f6e5e-48d9-46b3-8c9f-03edc099ef46" providerId="ADAL" clId="{B1DF7D20-65D4-45F5-AF39-97EA98E2F02B}" dt="2024-05-22T10:38:57.791" v="915" actId="478"/>
          <ac:picMkLst>
            <pc:docMk/>
            <pc:sldMk cId="2699222822" sldId="600"/>
            <ac:picMk id="8" creationId="{4FE02C71-7652-8D46-C082-D89D0A91F71D}"/>
          </ac:picMkLst>
        </pc:picChg>
        <pc:picChg chg="add mod">
          <ac:chgData name="Moshe Shechter" userId="378f6e5e-48d9-46b3-8c9f-03edc099ef46" providerId="ADAL" clId="{B1DF7D20-65D4-45F5-AF39-97EA98E2F02B}" dt="2024-05-22T10:39:44.751" v="923" actId="1076"/>
          <ac:picMkLst>
            <pc:docMk/>
            <pc:sldMk cId="2699222822" sldId="600"/>
            <ac:picMk id="9" creationId="{D65235C5-0B6E-D453-C309-ED0696243C2A}"/>
          </ac:picMkLst>
        </pc:picChg>
      </pc:sldChg>
      <pc:sldChg chg="modSp new mod">
        <pc:chgData name="Moshe Shechter" userId="378f6e5e-48d9-46b3-8c9f-03edc099ef46" providerId="ADAL" clId="{B1DF7D20-65D4-45F5-AF39-97EA98E2F02B}" dt="2024-05-22T10:44:01.389" v="1263" actId="6549"/>
        <pc:sldMkLst>
          <pc:docMk/>
          <pc:sldMk cId="2923241828" sldId="601"/>
        </pc:sldMkLst>
        <pc:spChg chg="mod">
          <ac:chgData name="Moshe Shechter" userId="378f6e5e-48d9-46b3-8c9f-03edc099ef46" providerId="ADAL" clId="{B1DF7D20-65D4-45F5-AF39-97EA98E2F02B}" dt="2024-05-22T10:40:11.829" v="925"/>
          <ac:spMkLst>
            <pc:docMk/>
            <pc:sldMk cId="2923241828" sldId="601"/>
            <ac:spMk id="2" creationId="{019A9080-B185-4C2E-76EF-32C7CAFB0479}"/>
          </ac:spMkLst>
        </pc:spChg>
        <pc:spChg chg="mod">
          <ac:chgData name="Moshe Shechter" userId="378f6e5e-48d9-46b3-8c9f-03edc099ef46" providerId="ADAL" clId="{B1DF7D20-65D4-45F5-AF39-97EA98E2F02B}" dt="2024-05-22T10:43:01.879" v="1253" actId="20577"/>
          <ac:spMkLst>
            <pc:docMk/>
            <pc:sldMk cId="2923241828" sldId="601"/>
            <ac:spMk id="6" creationId="{CBF3198F-8035-A385-CBE5-E57F57BE5907}"/>
          </ac:spMkLst>
        </pc:spChg>
        <pc:spChg chg="mod">
          <ac:chgData name="Moshe Shechter" userId="378f6e5e-48d9-46b3-8c9f-03edc099ef46" providerId="ADAL" clId="{B1DF7D20-65D4-45F5-AF39-97EA98E2F02B}" dt="2024-05-22T10:44:01.389" v="1263" actId="6549"/>
          <ac:spMkLst>
            <pc:docMk/>
            <pc:sldMk cId="2923241828" sldId="601"/>
            <ac:spMk id="7" creationId="{8AACBBDA-A1FF-0631-7675-9A0F1DED5D2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04/06/2024</a:t>
            </a:fld>
            <a:endParaRPr lang="en-GB"/>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04/06/2024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4.xml"/><Relationship Id="rId5" Type="http://schemas.openxmlformats.org/officeDocument/2006/relationships/hyperlink" Target="http://clarivate.com/" TargetMode="External"/><Relationship Id="rId4" Type="http://schemas.openxmlformats.org/officeDocument/2006/relationships/image" Target="../media/image5.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4.xml"/><Relationship Id="rId4" Type="http://schemas.openxmlformats.org/officeDocument/2006/relationships/image" Target="../media/image5.sv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Master" Target="../slideMasters/slideMaster14.xml"/><Relationship Id="rId5" Type="http://schemas.openxmlformats.org/officeDocument/2006/relationships/hyperlink" Target="http://clarivate.com/" TargetMode="External"/><Relationship Id="rId4" Type="http://schemas.openxmlformats.org/officeDocument/2006/relationships/image" Target="../media/image5.sv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Master" Target="../slideMasters/slideMaster14.xml"/><Relationship Id="rId4" Type="http://schemas.openxmlformats.org/officeDocument/2006/relationships/image" Target="../media/image5.sv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Master" Target="../slideMasters/slideMaster14.xml"/><Relationship Id="rId5" Type="http://schemas.openxmlformats.org/officeDocument/2006/relationships/hyperlink" Target="http://clarivate.com/" TargetMode="External"/><Relationship Id="rId4" Type="http://schemas.openxmlformats.org/officeDocument/2006/relationships/image" Target="../media/image5.sv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Master" Target="../slideMasters/slideMaster14.xml"/><Relationship Id="rId4" Type="http://schemas.openxmlformats.org/officeDocument/2006/relationships/image" Target="../media/image5.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11.sv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8.xml"/><Relationship Id="rId4" Type="http://schemas.openxmlformats.org/officeDocument/2006/relationships/image" Target="../media/image5.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8.xml"/><Relationship Id="rId4" Type="http://schemas.openxmlformats.org/officeDocument/2006/relationships/image" Target="../media/image5.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8.xml"/><Relationship Id="rId4" Type="http://schemas.openxmlformats.org/officeDocument/2006/relationships/image" Target="../media/image5.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8.xml"/><Relationship Id="rId4" Type="http://schemas.openxmlformats.org/officeDocument/2006/relationships/image" Target="../media/image5.sv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5.sv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0.xml"/><Relationship Id="rId4" Type="http://schemas.openxmlformats.org/officeDocument/2006/relationships/image" Target="../media/image5.sv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image - 1 line only">
    <p:bg>
      <p:bgPr>
        <a:solidFill>
          <a:schemeClr val="tx1"/>
        </a:solidFill>
        <a:effectLst/>
      </p:bgPr>
    </p:bg>
    <p:spTree>
      <p:nvGrpSpPr>
        <p:cNvPr id="1" name=""/>
        <p:cNvGrpSpPr/>
        <p:nvPr/>
      </p:nvGrpSpPr>
      <p:grpSpPr>
        <a:xfrm>
          <a:off x="0" y="0"/>
          <a:ext cx="0" cy="0"/>
          <a:chOff x="0" y="0"/>
          <a:chExt cx="0" cy="0"/>
        </a:xfrm>
      </p:grpSpPr>
      <p:sp>
        <p:nvSpPr>
          <p:cNvPr id="3" name="Picture Placeholder 37">
            <a:extLst>
              <a:ext uri="{FF2B5EF4-FFF2-40B4-BE49-F238E27FC236}">
                <a16:creationId xmlns:a16="http://schemas.microsoft.com/office/drawing/2014/main" id="{36A2A871-5455-F714-7485-AD2E8F04DB91}"/>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noProof="0" dirty="0"/>
              <a:t>Drag picture file to insert light background image</a:t>
            </a:r>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1343025" y="2862000"/>
            <a:ext cx="9505950" cy="719138"/>
          </a:xfrm>
          <a:prstGeom prst="rect">
            <a:avLst/>
          </a:prstGeom>
        </p:spPr>
        <p:txBody>
          <a:bodyPr lIns="0" tIns="36000" rIns="0" bIns="0" anchor="t" anchorCtr="0">
            <a:noAutofit/>
          </a:bodyPr>
          <a:lstStyle>
            <a:lvl1pPr marL="0" indent="0" algn="ctr">
              <a:lnSpc>
                <a:spcPct val="85000"/>
              </a:lnSpc>
              <a:spcBef>
                <a:spcPts val="0"/>
              </a:spcBef>
              <a:buNone/>
              <a:defRPr sz="5400" spc="-100" baseline="0">
                <a:solidFill>
                  <a:schemeClr val="tx1"/>
                </a:solidFill>
                <a:latin typeface="+mj-lt"/>
              </a:defRPr>
            </a:lvl1pPr>
          </a:lstStyle>
          <a:p>
            <a:pPr lvl="0"/>
            <a:r>
              <a:rPr lang="en-US" dirty="0"/>
              <a:t>One line title here</a:t>
            </a:r>
          </a:p>
        </p:txBody>
      </p:sp>
      <p:sp>
        <p:nvSpPr>
          <p:cNvPr id="5" name="Text Placeholder 9">
            <a:extLst>
              <a:ext uri="{FF2B5EF4-FFF2-40B4-BE49-F238E27FC236}">
                <a16:creationId xmlns:a16="http://schemas.microsoft.com/office/drawing/2014/main" id="{86DAEE13-2318-F370-87B8-2A80E68FCC4C}"/>
              </a:ext>
            </a:extLst>
          </p:cNvPr>
          <p:cNvSpPr>
            <a:spLocks noGrp="1"/>
          </p:cNvSpPr>
          <p:nvPr>
            <p:ph type="body" sz="quarter" idx="17" hasCustomPrompt="1"/>
          </p:nvPr>
        </p:nvSpPr>
        <p:spPr>
          <a:xfrm>
            <a:off x="1343026" y="3665494"/>
            <a:ext cx="9505949" cy="281703"/>
          </a:xfrm>
          <a:prstGeom prst="rect">
            <a:avLst/>
          </a:prstGeom>
        </p:spPr>
        <p:txBody>
          <a:bodyPr lIns="0" tIns="36000" rIns="0" bIns="0" anchor="t" anchorCtr="0">
            <a:noAutofit/>
          </a:bodyPr>
          <a:lstStyle>
            <a:lvl1pPr marL="0" indent="0" algn="ctr">
              <a:lnSpc>
                <a:spcPct val="85000"/>
              </a:lnSpc>
              <a:buNone/>
              <a:defRPr sz="2400">
                <a:solidFill>
                  <a:schemeClr val="tx1"/>
                </a:solidFill>
                <a:latin typeface="+mn-lt"/>
              </a:defRPr>
            </a:lvl1pPr>
          </a:lstStyle>
          <a:p>
            <a:pPr lvl="0"/>
            <a:r>
              <a:rPr lang="en-US" dirty="0"/>
              <a:t>Presentation subtitle here</a:t>
            </a:r>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1031735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click </a:t>
            </a:r>
            <a:r>
              <a:rPr lang="en-US" noProof="0" dirty="0"/>
              <a:t>center</a:t>
            </a:r>
            <a:r>
              <a:rPr lang="en-US" dirty="0"/>
              <a:t> icon to insert light image</a:t>
            </a:r>
          </a:p>
          <a:p>
            <a:endParaRPr lang="en-GB" dirty="0"/>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4000"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04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4pPr>
              <a:buClr>
                <a:schemeClr val="bg1"/>
              </a:buClr>
              <a:defRPr/>
            </a:lvl4pPr>
            <a:lvl5pPr>
              <a:buClr>
                <a:schemeClr val="bg1"/>
              </a:buClr>
              <a:defRPr/>
            </a:lvl5pPr>
          </a:lstStyle>
          <a:p>
            <a:pPr lvl="0"/>
            <a:r>
              <a:rPr lang="en-US" dirty="0"/>
              <a:t>Click to edit Master text styles</a:t>
            </a:r>
          </a:p>
          <a:p>
            <a:pPr lvl="1"/>
            <a:r>
              <a:rPr lang="en-US" dirty="0"/>
              <a:t>Second level</a:t>
            </a:r>
          </a:p>
          <a:p>
            <a:pPr lvl="2"/>
            <a:r>
              <a:rPr lang="en-US" dirty="0"/>
              <a:t>Third level</a:t>
            </a:r>
          </a:p>
        </p:txBody>
      </p:sp>
      <p:grpSp>
        <p:nvGrpSpPr>
          <p:cNvPr id="6" name="Group 5">
            <a:extLst>
              <a:ext uri="{FF2B5EF4-FFF2-40B4-BE49-F238E27FC236}">
                <a16:creationId xmlns:a16="http://schemas.microsoft.com/office/drawing/2014/main" id="{CFB9E072-72A1-65B9-4589-FAEFF2F27070}"/>
              </a:ext>
            </a:extLst>
          </p:cNvPr>
          <p:cNvGrpSpPr/>
          <p:nvPr userDrawn="1"/>
        </p:nvGrpSpPr>
        <p:grpSpPr>
          <a:xfrm>
            <a:off x="3837161" y="866775"/>
            <a:ext cx="7917688" cy="5124452"/>
            <a:chOff x="1857537" y="685800"/>
            <a:chExt cx="8476926" cy="5486400"/>
          </a:xfrm>
          <a:solidFill>
            <a:srgbClr val="2A2B2D"/>
          </a:solidFill>
        </p:grpSpPr>
        <p:sp>
          <p:nvSpPr>
            <p:cNvPr id="7" name="Fiji">
              <a:extLst>
                <a:ext uri="{FF2B5EF4-FFF2-40B4-BE49-F238E27FC236}">
                  <a16:creationId xmlns:a16="http://schemas.microsoft.com/office/drawing/2014/main" id="{0F215382-11BE-C3F4-BA47-7D41D421D1C1}"/>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New Zealand (North Island)">
              <a:extLst>
                <a:ext uri="{FF2B5EF4-FFF2-40B4-BE49-F238E27FC236}">
                  <a16:creationId xmlns:a16="http://schemas.microsoft.com/office/drawing/2014/main" id="{CE67551D-6B8C-E6B2-73C8-710A5927BEBE}"/>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 name="New Zealand (South Island)">
              <a:extLst>
                <a:ext uri="{FF2B5EF4-FFF2-40B4-BE49-F238E27FC236}">
                  <a16:creationId xmlns:a16="http://schemas.microsoft.com/office/drawing/2014/main" id="{7D14F55E-F9CC-B751-CEB2-3A2DA5C84E3C}"/>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 name="Stewart Island">
              <a:extLst>
                <a:ext uri="{FF2B5EF4-FFF2-40B4-BE49-F238E27FC236}">
                  <a16:creationId xmlns:a16="http://schemas.microsoft.com/office/drawing/2014/main" id="{C2DE1118-6E5F-BA4D-0780-0324870DEB93}"/>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 name="Auckland Island">
              <a:extLst>
                <a:ext uri="{FF2B5EF4-FFF2-40B4-BE49-F238E27FC236}">
                  <a16:creationId xmlns:a16="http://schemas.microsoft.com/office/drawing/2014/main" id="{C7835D9C-558D-A182-E588-81D4762E6D3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 name="New Caledonia">
              <a:extLst>
                <a:ext uri="{FF2B5EF4-FFF2-40B4-BE49-F238E27FC236}">
                  <a16:creationId xmlns:a16="http://schemas.microsoft.com/office/drawing/2014/main" id="{E8B93270-043F-B730-CD51-874A8CFAD9B1}"/>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 name="Australia - Mainland">
              <a:extLst>
                <a:ext uri="{FF2B5EF4-FFF2-40B4-BE49-F238E27FC236}">
                  <a16:creationId xmlns:a16="http://schemas.microsoft.com/office/drawing/2014/main" id="{EC41903A-0DB2-7618-6D1C-050CF94E94ED}"/>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 name="Australia - Offshore">
              <a:extLst>
                <a:ext uri="{FF2B5EF4-FFF2-40B4-BE49-F238E27FC236}">
                  <a16:creationId xmlns:a16="http://schemas.microsoft.com/office/drawing/2014/main" id="{AE476159-0EDF-060D-1FEC-68792A33F0E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 name="Tasmania">
              <a:extLst>
                <a:ext uri="{FF2B5EF4-FFF2-40B4-BE49-F238E27FC236}">
                  <a16:creationId xmlns:a16="http://schemas.microsoft.com/office/drawing/2014/main" id="{68828943-FCB3-6423-01A5-8254B4709A91}"/>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 name="Solomon Islands">
              <a:extLst>
                <a:ext uri="{FF2B5EF4-FFF2-40B4-BE49-F238E27FC236}">
                  <a16:creationId xmlns:a16="http://schemas.microsoft.com/office/drawing/2014/main" id="{15683020-BF8A-D34F-BBDD-8673D1B18350}"/>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 name="Papua New Guinea">
              <a:extLst>
                <a:ext uri="{FF2B5EF4-FFF2-40B4-BE49-F238E27FC236}">
                  <a16:creationId xmlns:a16="http://schemas.microsoft.com/office/drawing/2014/main" id="{3372EEBC-790E-E33B-D762-369D03973D11}"/>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 name="Tonga">
              <a:extLst>
                <a:ext uri="{FF2B5EF4-FFF2-40B4-BE49-F238E27FC236}">
                  <a16:creationId xmlns:a16="http://schemas.microsoft.com/office/drawing/2014/main" id="{00D4F47A-D0DE-2E0E-0C71-7AC6AF8CD7E9}"/>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 name="Vanuatu">
              <a:extLst>
                <a:ext uri="{FF2B5EF4-FFF2-40B4-BE49-F238E27FC236}">
                  <a16:creationId xmlns:a16="http://schemas.microsoft.com/office/drawing/2014/main" id="{F109745B-3B62-A26A-B91F-EA3C0F0FB6B0}"/>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 name="Chatham Island">
              <a:extLst>
                <a:ext uri="{FF2B5EF4-FFF2-40B4-BE49-F238E27FC236}">
                  <a16:creationId xmlns:a16="http://schemas.microsoft.com/office/drawing/2014/main" id="{25F96EF9-457E-C0CE-B986-1A5C89FE0563}"/>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 name="American Samoa">
              <a:extLst>
                <a:ext uri="{FF2B5EF4-FFF2-40B4-BE49-F238E27FC236}">
                  <a16:creationId xmlns:a16="http://schemas.microsoft.com/office/drawing/2014/main" id="{43569659-F029-ADD0-F42B-330049F18B5D}"/>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 name="Galapagos">
              <a:extLst>
                <a:ext uri="{FF2B5EF4-FFF2-40B4-BE49-F238E27FC236}">
                  <a16:creationId xmlns:a16="http://schemas.microsoft.com/office/drawing/2014/main" id="{2D36A2CA-B9A7-B54B-00F3-2511102F9D9B}"/>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 name="Venezuela">
              <a:extLst>
                <a:ext uri="{FF2B5EF4-FFF2-40B4-BE49-F238E27FC236}">
                  <a16:creationId xmlns:a16="http://schemas.microsoft.com/office/drawing/2014/main" id="{EEDF8D30-0685-9FB1-09C9-D859C9C1C654}"/>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 name="Uruguay">
              <a:extLst>
                <a:ext uri="{FF2B5EF4-FFF2-40B4-BE49-F238E27FC236}">
                  <a16:creationId xmlns:a16="http://schemas.microsoft.com/office/drawing/2014/main" id="{4C54AB7C-5C07-F1A9-A1DF-7A0A9048129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 name="Trinidad &amp; Tobago">
              <a:extLst>
                <a:ext uri="{FF2B5EF4-FFF2-40B4-BE49-F238E27FC236}">
                  <a16:creationId xmlns:a16="http://schemas.microsoft.com/office/drawing/2014/main" id="{06E2BDDF-A4C7-868B-B546-43F7A1E136F9}"/>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 name="Suriname">
              <a:extLst>
                <a:ext uri="{FF2B5EF4-FFF2-40B4-BE49-F238E27FC236}">
                  <a16:creationId xmlns:a16="http://schemas.microsoft.com/office/drawing/2014/main" id="{57EB3118-F021-7015-8238-D0DD805CD623}"/>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 name="Peru">
              <a:extLst>
                <a:ext uri="{FF2B5EF4-FFF2-40B4-BE49-F238E27FC236}">
                  <a16:creationId xmlns:a16="http://schemas.microsoft.com/office/drawing/2014/main" id="{7ED21D61-F37A-D618-9708-0C241437717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 name="Paraguay">
              <a:extLst>
                <a:ext uri="{FF2B5EF4-FFF2-40B4-BE49-F238E27FC236}">
                  <a16:creationId xmlns:a16="http://schemas.microsoft.com/office/drawing/2014/main" id="{05362956-BD84-1AA8-4340-144453CAA178}"/>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 name="Isla de Margarita">
              <a:extLst>
                <a:ext uri="{FF2B5EF4-FFF2-40B4-BE49-F238E27FC236}">
                  <a16:creationId xmlns:a16="http://schemas.microsoft.com/office/drawing/2014/main" id="{08074771-764A-15C4-6C30-99806ABCD59A}"/>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 name="French Guiana">
              <a:extLst>
                <a:ext uri="{FF2B5EF4-FFF2-40B4-BE49-F238E27FC236}">
                  <a16:creationId xmlns:a16="http://schemas.microsoft.com/office/drawing/2014/main" id="{D992FF32-04DF-8982-2860-00A813710C4E}"/>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 name="Guyana">
              <a:extLst>
                <a:ext uri="{FF2B5EF4-FFF2-40B4-BE49-F238E27FC236}">
                  <a16:creationId xmlns:a16="http://schemas.microsoft.com/office/drawing/2014/main" id="{CD2E475E-818A-4686-318C-726919986861}"/>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 name="Ecuador">
              <a:extLst>
                <a:ext uri="{FF2B5EF4-FFF2-40B4-BE49-F238E27FC236}">
                  <a16:creationId xmlns:a16="http://schemas.microsoft.com/office/drawing/2014/main" id="{C93CFFCD-7AE7-85A9-84D2-231DBBB4DD73}"/>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 name="Bolivia">
              <a:extLst>
                <a:ext uri="{FF2B5EF4-FFF2-40B4-BE49-F238E27FC236}">
                  <a16:creationId xmlns:a16="http://schemas.microsoft.com/office/drawing/2014/main" id="{A84CB7ED-894F-72AE-8A43-FECC41DEED59}"/>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 name="Columbia">
              <a:extLst>
                <a:ext uri="{FF2B5EF4-FFF2-40B4-BE49-F238E27FC236}">
                  <a16:creationId xmlns:a16="http://schemas.microsoft.com/office/drawing/2014/main" id="{54B5E957-BED2-706E-6CCE-F3F7C4FE2CD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 name="Chile - Mainland">
              <a:extLst>
                <a:ext uri="{FF2B5EF4-FFF2-40B4-BE49-F238E27FC236}">
                  <a16:creationId xmlns:a16="http://schemas.microsoft.com/office/drawing/2014/main" id="{3CFB4255-4FAD-B40E-09E7-A47A88EC08D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 name="Chile - Offshore">
              <a:extLst>
                <a:ext uri="{FF2B5EF4-FFF2-40B4-BE49-F238E27FC236}">
                  <a16:creationId xmlns:a16="http://schemas.microsoft.com/office/drawing/2014/main" id="{EAC16C03-F920-B474-2887-7B44E73DC831}"/>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 name="Brazil">
              <a:extLst>
                <a:ext uri="{FF2B5EF4-FFF2-40B4-BE49-F238E27FC236}">
                  <a16:creationId xmlns:a16="http://schemas.microsoft.com/office/drawing/2014/main" id="{B8870797-2B78-1EDD-5BD1-703F503E8F0B}"/>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 name="Argentina">
              <a:extLst>
                <a:ext uri="{FF2B5EF4-FFF2-40B4-BE49-F238E27FC236}">
                  <a16:creationId xmlns:a16="http://schemas.microsoft.com/office/drawing/2014/main" id="{BE641880-360A-694B-C488-2F55546CDA97}"/>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 name="The Bahamas">
              <a:extLst>
                <a:ext uri="{FF2B5EF4-FFF2-40B4-BE49-F238E27FC236}">
                  <a16:creationId xmlns:a16="http://schemas.microsoft.com/office/drawing/2014/main" id="{A0AA991B-37C0-F687-6CD2-E0E1E767DB8C}"/>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 name="Canada - Offshore">
              <a:extLst>
                <a:ext uri="{FF2B5EF4-FFF2-40B4-BE49-F238E27FC236}">
                  <a16:creationId xmlns:a16="http://schemas.microsoft.com/office/drawing/2014/main" id="{180D373F-F902-DCED-DBDC-A86B5B7F7A5F}"/>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 name="Canada - Mainland">
              <a:extLst>
                <a:ext uri="{FF2B5EF4-FFF2-40B4-BE49-F238E27FC236}">
                  <a16:creationId xmlns:a16="http://schemas.microsoft.com/office/drawing/2014/main" id="{6C93E50B-31CB-83EA-282E-631994D78C38}"/>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 name="Alaska - Mainland">
              <a:extLst>
                <a:ext uri="{FF2B5EF4-FFF2-40B4-BE49-F238E27FC236}">
                  <a16:creationId xmlns:a16="http://schemas.microsoft.com/office/drawing/2014/main" id="{08C4B66E-D38E-4443-DA3F-C765273F71CA}"/>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 name="Alaska - Offshore">
              <a:extLst>
                <a:ext uri="{FF2B5EF4-FFF2-40B4-BE49-F238E27FC236}">
                  <a16:creationId xmlns:a16="http://schemas.microsoft.com/office/drawing/2014/main" id="{1AD53918-93A6-A590-BF28-E57635E37104}"/>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 name="USA - Mainland">
              <a:extLst>
                <a:ext uri="{FF2B5EF4-FFF2-40B4-BE49-F238E27FC236}">
                  <a16:creationId xmlns:a16="http://schemas.microsoft.com/office/drawing/2014/main" id="{865F62A2-B420-3FDB-525D-44338F80015C}"/>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9" name="USA - Offshore">
              <a:extLst>
                <a:ext uri="{FF2B5EF4-FFF2-40B4-BE49-F238E27FC236}">
                  <a16:creationId xmlns:a16="http://schemas.microsoft.com/office/drawing/2014/main" id="{6EBD93B0-9FEB-A20F-481B-C06A4E7ECE13}"/>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0" name="Hawaii">
              <a:extLst>
                <a:ext uri="{FF2B5EF4-FFF2-40B4-BE49-F238E27FC236}">
                  <a16:creationId xmlns:a16="http://schemas.microsoft.com/office/drawing/2014/main" id="{58C7816D-F281-3CB7-6F06-AAD713DD26AF}"/>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1" name="Puerto Rico">
              <a:extLst>
                <a:ext uri="{FF2B5EF4-FFF2-40B4-BE49-F238E27FC236}">
                  <a16:creationId xmlns:a16="http://schemas.microsoft.com/office/drawing/2014/main" id="{B6FF4175-7557-AEA3-7EB1-F05232E5B93E}"/>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2" name="Panama">
              <a:extLst>
                <a:ext uri="{FF2B5EF4-FFF2-40B4-BE49-F238E27FC236}">
                  <a16:creationId xmlns:a16="http://schemas.microsoft.com/office/drawing/2014/main" id="{6EA25F1D-3AA2-EBDB-ECB0-9957C78A6951}"/>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3" name="Nicaragua">
              <a:extLst>
                <a:ext uri="{FF2B5EF4-FFF2-40B4-BE49-F238E27FC236}">
                  <a16:creationId xmlns:a16="http://schemas.microsoft.com/office/drawing/2014/main" id="{C582AC56-42BA-1312-AA31-25B465EA18CE}"/>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4" name="Mexico">
              <a:extLst>
                <a:ext uri="{FF2B5EF4-FFF2-40B4-BE49-F238E27FC236}">
                  <a16:creationId xmlns:a16="http://schemas.microsoft.com/office/drawing/2014/main" id="{98B7590E-B82A-8E22-8766-CFA73F46EA16}"/>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5" name="Martinique">
              <a:extLst>
                <a:ext uri="{FF2B5EF4-FFF2-40B4-BE49-F238E27FC236}">
                  <a16:creationId xmlns:a16="http://schemas.microsoft.com/office/drawing/2014/main" id="{F7E3BBEC-1A18-797F-A1FC-ACD03156667D}"/>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6" name="Lago de Nicaragua">
              <a:extLst>
                <a:ext uri="{FF2B5EF4-FFF2-40B4-BE49-F238E27FC236}">
                  <a16:creationId xmlns:a16="http://schemas.microsoft.com/office/drawing/2014/main" id="{1881C5FD-B60B-E130-4A21-A0B91778F211}"/>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7" name="Honduras">
              <a:extLst>
                <a:ext uri="{FF2B5EF4-FFF2-40B4-BE49-F238E27FC236}">
                  <a16:creationId xmlns:a16="http://schemas.microsoft.com/office/drawing/2014/main" id="{79C11938-4406-57F3-A52A-1BC4DDE283A6}"/>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8" name="Haiti">
              <a:extLst>
                <a:ext uri="{FF2B5EF4-FFF2-40B4-BE49-F238E27FC236}">
                  <a16:creationId xmlns:a16="http://schemas.microsoft.com/office/drawing/2014/main" id="{A44673DC-460A-9D1D-6786-7487782CCE8B}"/>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9" name="Jamaica">
              <a:extLst>
                <a:ext uri="{FF2B5EF4-FFF2-40B4-BE49-F238E27FC236}">
                  <a16:creationId xmlns:a16="http://schemas.microsoft.com/office/drawing/2014/main" id="{6C1AADCB-FD11-476B-7460-C3D916B3198E}"/>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0" name="Guadeloupe">
              <a:extLst>
                <a:ext uri="{FF2B5EF4-FFF2-40B4-BE49-F238E27FC236}">
                  <a16:creationId xmlns:a16="http://schemas.microsoft.com/office/drawing/2014/main" id="{14A5DB2E-EAF8-8188-E82A-97D4B28D7B2E}"/>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1" name="Guatemala">
              <a:extLst>
                <a:ext uri="{FF2B5EF4-FFF2-40B4-BE49-F238E27FC236}">
                  <a16:creationId xmlns:a16="http://schemas.microsoft.com/office/drawing/2014/main" id="{B771541B-9576-870A-B5EF-85A45740396D}"/>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2" name="El Salvador">
              <a:extLst>
                <a:ext uri="{FF2B5EF4-FFF2-40B4-BE49-F238E27FC236}">
                  <a16:creationId xmlns:a16="http://schemas.microsoft.com/office/drawing/2014/main" id="{7FAB0236-19D3-B686-1D77-733C81194221}"/>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3" name="Dominican Republic">
              <a:extLst>
                <a:ext uri="{FF2B5EF4-FFF2-40B4-BE49-F238E27FC236}">
                  <a16:creationId xmlns:a16="http://schemas.microsoft.com/office/drawing/2014/main" id="{281675A8-EE7D-3ED5-4620-1434EBC5F09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4" name="Costa Rica">
              <a:extLst>
                <a:ext uri="{FF2B5EF4-FFF2-40B4-BE49-F238E27FC236}">
                  <a16:creationId xmlns:a16="http://schemas.microsoft.com/office/drawing/2014/main" id="{9D814AAB-45A9-CFFE-9215-558151BB12C6}"/>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5" name="Cuba">
              <a:extLst>
                <a:ext uri="{FF2B5EF4-FFF2-40B4-BE49-F238E27FC236}">
                  <a16:creationId xmlns:a16="http://schemas.microsoft.com/office/drawing/2014/main" id="{4077485E-1A3D-F14C-8A0D-A28B3326EDF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6" name="Belize">
              <a:extLst>
                <a:ext uri="{FF2B5EF4-FFF2-40B4-BE49-F238E27FC236}">
                  <a16:creationId xmlns:a16="http://schemas.microsoft.com/office/drawing/2014/main" id="{6BC5DF5A-2BC9-54AB-A522-616ACC90337E}"/>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7" name="Greenland - Offshore">
              <a:extLst>
                <a:ext uri="{FF2B5EF4-FFF2-40B4-BE49-F238E27FC236}">
                  <a16:creationId xmlns:a16="http://schemas.microsoft.com/office/drawing/2014/main" id="{2DFCBFB5-D88D-BEF8-001A-DAD66D2B5CE3}"/>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8" name="Greenland - Mainland">
              <a:extLst>
                <a:ext uri="{FF2B5EF4-FFF2-40B4-BE49-F238E27FC236}">
                  <a16:creationId xmlns:a16="http://schemas.microsoft.com/office/drawing/2014/main" id="{2B21CF2A-3351-8E91-1C80-07C772335AA8}"/>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9" name="Svalbard">
              <a:extLst>
                <a:ext uri="{FF2B5EF4-FFF2-40B4-BE49-F238E27FC236}">
                  <a16:creationId xmlns:a16="http://schemas.microsoft.com/office/drawing/2014/main" id="{3BD93495-CB24-E41A-9795-9676D00622F1}"/>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0" name="Iceland">
              <a:extLst>
                <a:ext uri="{FF2B5EF4-FFF2-40B4-BE49-F238E27FC236}">
                  <a16:creationId xmlns:a16="http://schemas.microsoft.com/office/drawing/2014/main" id="{762B5B32-019B-F418-295D-AC345865F71A}"/>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1" name="Portugal">
              <a:extLst>
                <a:ext uri="{FF2B5EF4-FFF2-40B4-BE49-F238E27FC236}">
                  <a16:creationId xmlns:a16="http://schemas.microsoft.com/office/drawing/2014/main" id="{59109D86-F1E4-E3B3-1751-8679C84ED489}"/>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2" name="Spain">
              <a:extLst>
                <a:ext uri="{FF2B5EF4-FFF2-40B4-BE49-F238E27FC236}">
                  <a16:creationId xmlns:a16="http://schemas.microsoft.com/office/drawing/2014/main" id="{34A6280F-BDEF-ADA9-DBEA-237A7BE61AD1}"/>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3" name="France">
              <a:extLst>
                <a:ext uri="{FF2B5EF4-FFF2-40B4-BE49-F238E27FC236}">
                  <a16:creationId xmlns:a16="http://schemas.microsoft.com/office/drawing/2014/main" id="{3FCFF279-F084-BE54-6967-306F7D7C9D92}"/>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4" name="Ireland">
              <a:extLst>
                <a:ext uri="{FF2B5EF4-FFF2-40B4-BE49-F238E27FC236}">
                  <a16:creationId xmlns:a16="http://schemas.microsoft.com/office/drawing/2014/main" id="{77666843-1646-4A13-EC19-E3D8EBE0EBAF}"/>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5" name="Austria">
              <a:extLst>
                <a:ext uri="{FF2B5EF4-FFF2-40B4-BE49-F238E27FC236}">
                  <a16:creationId xmlns:a16="http://schemas.microsoft.com/office/drawing/2014/main" id="{6DF10C75-C8E5-E154-4DBC-249FF734BB80}"/>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6" name="Belgium">
              <a:extLst>
                <a:ext uri="{FF2B5EF4-FFF2-40B4-BE49-F238E27FC236}">
                  <a16:creationId xmlns:a16="http://schemas.microsoft.com/office/drawing/2014/main" id="{6F12657E-4207-7829-2FA6-D82A06A49B6C}"/>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7" name="Poland">
              <a:extLst>
                <a:ext uri="{FF2B5EF4-FFF2-40B4-BE49-F238E27FC236}">
                  <a16:creationId xmlns:a16="http://schemas.microsoft.com/office/drawing/2014/main" id="{F65D46F4-7F22-52B5-BC73-8BA7D86E60B8}"/>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8" name="Sardinia (Italy)">
              <a:extLst>
                <a:ext uri="{FF2B5EF4-FFF2-40B4-BE49-F238E27FC236}">
                  <a16:creationId xmlns:a16="http://schemas.microsoft.com/office/drawing/2014/main" id="{09F43F3F-CB12-BFE0-5AE6-5B9998E9BACA}"/>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9" name="Sicily (Italy)">
              <a:extLst>
                <a:ext uri="{FF2B5EF4-FFF2-40B4-BE49-F238E27FC236}">
                  <a16:creationId xmlns:a16="http://schemas.microsoft.com/office/drawing/2014/main" id="{87A5D737-006F-F82B-D4F2-F525CD2E305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0" name="Italy">
              <a:extLst>
                <a:ext uri="{FF2B5EF4-FFF2-40B4-BE49-F238E27FC236}">
                  <a16:creationId xmlns:a16="http://schemas.microsoft.com/office/drawing/2014/main" id="{68724D84-4974-6F98-69D3-415683C6772A}"/>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1" name="Croatia">
              <a:extLst>
                <a:ext uri="{FF2B5EF4-FFF2-40B4-BE49-F238E27FC236}">
                  <a16:creationId xmlns:a16="http://schemas.microsoft.com/office/drawing/2014/main" id="{BC5FBD37-35BF-A2A8-0825-C83128D079B5}"/>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2" name="Switzerland">
              <a:extLst>
                <a:ext uri="{FF2B5EF4-FFF2-40B4-BE49-F238E27FC236}">
                  <a16:creationId xmlns:a16="http://schemas.microsoft.com/office/drawing/2014/main" id="{6C426E57-50AD-5A1A-5313-877467F7C009}"/>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3" name="Latvia">
              <a:extLst>
                <a:ext uri="{FF2B5EF4-FFF2-40B4-BE49-F238E27FC236}">
                  <a16:creationId xmlns:a16="http://schemas.microsoft.com/office/drawing/2014/main" id="{C3D6DE69-7F9C-C481-CD8F-BDC3E8662864}"/>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4" name="Lithuania">
              <a:extLst>
                <a:ext uri="{FF2B5EF4-FFF2-40B4-BE49-F238E27FC236}">
                  <a16:creationId xmlns:a16="http://schemas.microsoft.com/office/drawing/2014/main" id="{CF998250-84A5-7A82-E428-8DA9019AC000}"/>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5" name="Czech Republic">
              <a:extLst>
                <a:ext uri="{FF2B5EF4-FFF2-40B4-BE49-F238E27FC236}">
                  <a16:creationId xmlns:a16="http://schemas.microsoft.com/office/drawing/2014/main" id="{6F4353CA-FD74-2102-27D3-F01259037122}"/>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6" name="Corsica (France)">
              <a:extLst>
                <a:ext uri="{FF2B5EF4-FFF2-40B4-BE49-F238E27FC236}">
                  <a16:creationId xmlns:a16="http://schemas.microsoft.com/office/drawing/2014/main" id="{81F3B332-E2A5-7A55-CAE7-260AC434FB3B}"/>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7" name="Kaliningrad (Russia)">
              <a:extLst>
                <a:ext uri="{FF2B5EF4-FFF2-40B4-BE49-F238E27FC236}">
                  <a16:creationId xmlns:a16="http://schemas.microsoft.com/office/drawing/2014/main" id="{EA08E5B6-F3AA-58C5-5A14-2531A04E7F6F}"/>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8" name="Luxembourg">
              <a:extLst>
                <a:ext uri="{FF2B5EF4-FFF2-40B4-BE49-F238E27FC236}">
                  <a16:creationId xmlns:a16="http://schemas.microsoft.com/office/drawing/2014/main" id="{BB6931AE-FDBB-B784-DF9C-B76ECC50E0A9}"/>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9" name="Hungary">
              <a:extLst>
                <a:ext uri="{FF2B5EF4-FFF2-40B4-BE49-F238E27FC236}">
                  <a16:creationId xmlns:a16="http://schemas.microsoft.com/office/drawing/2014/main" id="{D8158179-0CF2-9DCB-AE66-5E8923614685}"/>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0" name="Romania">
              <a:extLst>
                <a:ext uri="{FF2B5EF4-FFF2-40B4-BE49-F238E27FC236}">
                  <a16:creationId xmlns:a16="http://schemas.microsoft.com/office/drawing/2014/main" id="{F5D288B9-4A8F-7AD3-80CB-85CD4341FDB9}"/>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1" name="Slovenia">
              <a:extLst>
                <a:ext uri="{FF2B5EF4-FFF2-40B4-BE49-F238E27FC236}">
                  <a16:creationId xmlns:a16="http://schemas.microsoft.com/office/drawing/2014/main" id="{658743EB-F635-2301-2D5F-FD4CE3164FFB}"/>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2" name="Bosnia &amp; Herzegovina">
              <a:extLst>
                <a:ext uri="{FF2B5EF4-FFF2-40B4-BE49-F238E27FC236}">
                  <a16:creationId xmlns:a16="http://schemas.microsoft.com/office/drawing/2014/main" id="{391F262E-483E-F4E7-960D-8829D7E27339}"/>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3" name="Serbia">
              <a:extLst>
                <a:ext uri="{FF2B5EF4-FFF2-40B4-BE49-F238E27FC236}">
                  <a16:creationId xmlns:a16="http://schemas.microsoft.com/office/drawing/2014/main" id="{3755B53C-CEA4-BB9E-69AF-45564FABED0F}"/>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4" name="Belarus">
              <a:extLst>
                <a:ext uri="{FF2B5EF4-FFF2-40B4-BE49-F238E27FC236}">
                  <a16:creationId xmlns:a16="http://schemas.microsoft.com/office/drawing/2014/main" id="{4EEBC315-856E-893A-A360-49795FC6D719}"/>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5" name="Moldova">
              <a:extLst>
                <a:ext uri="{FF2B5EF4-FFF2-40B4-BE49-F238E27FC236}">
                  <a16:creationId xmlns:a16="http://schemas.microsoft.com/office/drawing/2014/main" id="{8702F4F7-868E-A36D-B843-9AB0943B5647}"/>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6" name="Ukraine">
              <a:extLst>
                <a:ext uri="{FF2B5EF4-FFF2-40B4-BE49-F238E27FC236}">
                  <a16:creationId xmlns:a16="http://schemas.microsoft.com/office/drawing/2014/main" id="{A7497FF3-A3F1-5145-035A-20AC80728670}"/>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7" name="Albania">
              <a:extLst>
                <a:ext uri="{FF2B5EF4-FFF2-40B4-BE49-F238E27FC236}">
                  <a16:creationId xmlns:a16="http://schemas.microsoft.com/office/drawing/2014/main" id="{20EBCF12-DEA2-91FA-551B-AF520D5F0F4C}"/>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8" name="Bulgaria">
              <a:extLst>
                <a:ext uri="{FF2B5EF4-FFF2-40B4-BE49-F238E27FC236}">
                  <a16:creationId xmlns:a16="http://schemas.microsoft.com/office/drawing/2014/main" id="{55EDDC5B-311D-A058-AC7B-F616051DB575}"/>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9" name="Cyprus">
              <a:extLst>
                <a:ext uri="{FF2B5EF4-FFF2-40B4-BE49-F238E27FC236}">
                  <a16:creationId xmlns:a16="http://schemas.microsoft.com/office/drawing/2014/main" id="{1C7E67F0-5BC7-9CC9-4BC5-707A3637ADDD}"/>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0" name="Kosovo">
              <a:extLst>
                <a:ext uri="{FF2B5EF4-FFF2-40B4-BE49-F238E27FC236}">
                  <a16:creationId xmlns:a16="http://schemas.microsoft.com/office/drawing/2014/main" id="{6BEE0170-87A8-A9E7-2C2A-B0EA34B9B26B}"/>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1" name="Macedonia">
              <a:extLst>
                <a:ext uri="{FF2B5EF4-FFF2-40B4-BE49-F238E27FC236}">
                  <a16:creationId xmlns:a16="http://schemas.microsoft.com/office/drawing/2014/main" id="{21CB7BA4-3259-E821-2B36-070014A25F96}"/>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2" name="Slovakia">
              <a:extLst>
                <a:ext uri="{FF2B5EF4-FFF2-40B4-BE49-F238E27FC236}">
                  <a16:creationId xmlns:a16="http://schemas.microsoft.com/office/drawing/2014/main" id="{17BDE872-5311-D1B9-B5F1-C4F17F142302}"/>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3" name="Montenegro">
              <a:extLst>
                <a:ext uri="{FF2B5EF4-FFF2-40B4-BE49-F238E27FC236}">
                  <a16:creationId xmlns:a16="http://schemas.microsoft.com/office/drawing/2014/main" id="{C6A91CA5-16BD-33D4-3B84-549BF2880BEF}"/>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4" name="Palma">
              <a:extLst>
                <a:ext uri="{FF2B5EF4-FFF2-40B4-BE49-F238E27FC236}">
                  <a16:creationId xmlns:a16="http://schemas.microsoft.com/office/drawing/2014/main" id="{AB8A3770-1059-885B-EC8E-733A9602E548}"/>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5" name="Armenia">
              <a:extLst>
                <a:ext uri="{FF2B5EF4-FFF2-40B4-BE49-F238E27FC236}">
                  <a16:creationId xmlns:a16="http://schemas.microsoft.com/office/drawing/2014/main" id="{E4F72A08-8170-7E5F-72AA-780531430544}"/>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6" name="Azerbaijan - West">
              <a:extLst>
                <a:ext uri="{FF2B5EF4-FFF2-40B4-BE49-F238E27FC236}">
                  <a16:creationId xmlns:a16="http://schemas.microsoft.com/office/drawing/2014/main" id="{BEDC1F57-1DD4-E269-BB94-A6663C2073C2}"/>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7" name="Azerbaijan - East">
              <a:extLst>
                <a:ext uri="{FF2B5EF4-FFF2-40B4-BE49-F238E27FC236}">
                  <a16:creationId xmlns:a16="http://schemas.microsoft.com/office/drawing/2014/main" id="{6603A5B7-EDE6-A6F4-E4A9-D5E9957DCB24}"/>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8" name="Denmark">
              <a:extLst>
                <a:ext uri="{FF2B5EF4-FFF2-40B4-BE49-F238E27FC236}">
                  <a16:creationId xmlns:a16="http://schemas.microsoft.com/office/drawing/2014/main" id="{BFA1B4FC-345C-DEF7-BDA3-0F60A5D67198}"/>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9" name="Germany">
              <a:extLst>
                <a:ext uri="{FF2B5EF4-FFF2-40B4-BE49-F238E27FC236}">
                  <a16:creationId xmlns:a16="http://schemas.microsoft.com/office/drawing/2014/main" id="{139DF647-0B47-1A57-E531-9FDF6EB82AA8}"/>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0" name="Netherlands">
              <a:extLst>
                <a:ext uri="{FF2B5EF4-FFF2-40B4-BE49-F238E27FC236}">
                  <a16:creationId xmlns:a16="http://schemas.microsoft.com/office/drawing/2014/main" id="{9012BF08-2828-6543-82D2-59D35AE8B4D8}"/>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1" name="Norway Mainland">
              <a:extLst>
                <a:ext uri="{FF2B5EF4-FFF2-40B4-BE49-F238E27FC236}">
                  <a16:creationId xmlns:a16="http://schemas.microsoft.com/office/drawing/2014/main" id="{28583308-37D2-5F11-037E-4FC06EEB7529}"/>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2" name="Norway Offshore">
              <a:extLst>
                <a:ext uri="{FF2B5EF4-FFF2-40B4-BE49-F238E27FC236}">
                  <a16:creationId xmlns:a16="http://schemas.microsoft.com/office/drawing/2014/main" id="{3B1A5E9B-BA03-545A-591D-2C88C2D91056}"/>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3" name="Jan Mayen">
              <a:extLst>
                <a:ext uri="{FF2B5EF4-FFF2-40B4-BE49-F238E27FC236}">
                  <a16:creationId xmlns:a16="http://schemas.microsoft.com/office/drawing/2014/main" id="{8F1C4664-E359-3D6A-041D-0502A34FBDFD}"/>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4" name="European Island">
              <a:extLst>
                <a:ext uri="{FF2B5EF4-FFF2-40B4-BE49-F238E27FC236}">
                  <a16:creationId xmlns:a16="http://schemas.microsoft.com/office/drawing/2014/main" id="{AF1202EB-47B4-9381-6469-18D14F9185AA}"/>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5" name="Finland">
              <a:extLst>
                <a:ext uri="{FF2B5EF4-FFF2-40B4-BE49-F238E27FC236}">
                  <a16:creationId xmlns:a16="http://schemas.microsoft.com/office/drawing/2014/main" id="{46ED5DD9-6E0B-F049-EF93-2F0AF626748B}"/>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6" name="Sweden Mainland">
              <a:extLst>
                <a:ext uri="{FF2B5EF4-FFF2-40B4-BE49-F238E27FC236}">
                  <a16:creationId xmlns:a16="http://schemas.microsoft.com/office/drawing/2014/main" id="{4731D504-AA00-3A8F-0073-9486873DA5D6}"/>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7" name="Sweden Offshore">
              <a:extLst>
                <a:ext uri="{FF2B5EF4-FFF2-40B4-BE49-F238E27FC236}">
                  <a16:creationId xmlns:a16="http://schemas.microsoft.com/office/drawing/2014/main" id="{B4995C79-4C1C-45BB-2ADE-195973657ABF}"/>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8" name="Estonia">
              <a:extLst>
                <a:ext uri="{FF2B5EF4-FFF2-40B4-BE49-F238E27FC236}">
                  <a16:creationId xmlns:a16="http://schemas.microsoft.com/office/drawing/2014/main" id="{5D1AB43F-716A-F239-500D-5D7EABB00500}"/>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9" name="Greece">
              <a:extLst>
                <a:ext uri="{FF2B5EF4-FFF2-40B4-BE49-F238E27FC236}">
                  <a16:creationId xmlns:a16="http://schemas.microsoft.com/office/drawing/2014/main" id="{7BDC4B23-477A-A71C-5383-0F4F42781C23}"/>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0" name="Ibiza">
              <a:extLst>
                <a:ext uri="{FF2B5EF4-FFF2-40B4-BE49-F238E27FC236}">
                  <a16:creationId xmlns:a16="http://schemas.microsoft.com/office/drawing/2014/main" id="{F9CE4181-C627-44F3-7EF5-3C747FF38593}"/>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1" name="Menorca">
              <a:extLst>
                <a:ext uri="{FF2B5EF4-FFF2-40B4-BE49-F238E27FC236}">
                  <a16:creationId xmlns:a16="http://schemas.microsoft.com/office/drawing/2014/main" id="{B4F891BC-8E97-EFBA-7AE0-5856222A6CDF}"/>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2" name="Island">
              <a:extLst>
                <a:ext uri="{FF2B5EF4-FFF2-40B4-BE49-F238E27FC236}">
                  <a16:creationId xmlns:a16="http://schemas.microsoft.com/office/drawing/2014/main" id="{8BD28F7C-61B7-A0B4-E43F-C2CB224F06E7}"/>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3" name="Sao Miguel">
              <a:extLst>
                <a:ext uri="{FF2B5EF4-FFF2-40B4-BE49-F238E27FC236}">
                  <a16:creationId xmlns:a16="http://schemas.microsoft.com/office/drawing/2014/main" id="{9D770E5A-4B32-2998-4F24-8CF6D837D21C}"/>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4" name="United Kingdom">
              <a:extLst>
                <a:ext uri="{FF2B5EF4-FFF2-40B4-BE49-F238E27FC236}">
                  <a16:creationId xmlns:a16="http://schemas.microsoft.com/office/drawing/2014/main" id="{FC80D9F1-91FE-E75B-FBE7-4C20A863FA95}"/>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5" name="Sri Lanka">
              <a:extLst>
                <a:ext uri="{FF2B5EF4-FFF2-40B4-BE49-F238E27FC236}">
                  <a16:creationId xmlns:a16="http://schemas.microsoft.com/office/drawing/2014/main" id="{345E7B51-EFBC-D93B-9A7D-0FBD0D2178EB}"/>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6" name="Afghanistan">
              <a:extLst>
                <a:ext uri="{FF2B5EF4-FFF2-40B4-BE49-F238E27FC236}">
                  <a16:creationId xmlns:a16="http://schemas.microsoft.com/office/drawing/2014/main" id="{369F52C1-4556-8C80-8911-C7B9A08A85B0}"/>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7" name="Iraq">
              <a:extLst>
                <a:ext uri="{FF2B5EF4-FFF2-40B4-BE49-F238E27FC236}">
                  <a16:creationId xmlns:a16="http://schemas.microsoft.com/office/drawing/2014/main" id="{D0136F5B-4016-C37C-0C2F-1E94A7FAEDF5}"/>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8" name="Jordan">
              <a:extLst>
                <a:ext uri="{FF2B5EF4-FFF2-40B4-BE49-F238E27FC236}">
                  <a16:creationId xmlns:a16="http://schemas.microsoft.com/office/drawing/2014/main" id="{38EF9BD0-0410-54B2-FE2E-6CF8A2EE695A}"/>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9" name="Saudi Arabia">
              <a:extLst>
                <a:ext uri="{FF2B5EF4-FFF2-40B4-BE49-F238E27FC236}">
                  <a16:creationId xmlns:a16="http://schemas.microsoft.com/office/drawing/2014/main" id="{F20CDF63-8004-7716-E7B4-0C83BECE1598}"/>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0" name="Syria">
              <a:extLst>
                <a:ext uri="{FF2B5EF4-FFF2-40B4-BE49-F238E27FC236}">
                  <a16:creationId xmlns:a16="http://schemas.microsoft.com/office/drawing/2014/main" id="{A6219D05-4968-2048-207E-44364CC980A8}"/>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1" name="United Arab Emirates">
              <a:extLst>
                <a:ext uri="{FF2B5EF4-FFF2-40B4-BE49-F238E27FC236}">
                  <a16:creationId xmlns:a16="http://schemas.microsoft.com/office/drawing/2014/main" id="{82967414-91DA-F731-46E8-7F525996A280}"/>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2" name="Yemen">
              <a:extLst>
                <a:ext uri="{FF2B5EF4-FFF2-40B4-BE49-F238E27FC236}">
                  <a16:creationId xmlns:a16="http://schemas.microsoft.com/office/drawing/2014/main" id="{094D507D-B005-A4C8-0D59-C60BF2B97F97}"/>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3" name="Iran">
              <a:extLst>
                <a:ext uri="{FF2B5EF4-FFF2-40B4-BE49-F238E27FC236}">
                  <a16:creationId xmlns:a16="http://schemas.microsoft.com/office/drawing/2014/main" id="{01902083-68B2-D640-BF8D-AA8BAD3E49B0}"/>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4" name="Bangladesh">
              <a:extLst>
                <a:ext uri="{FF2B5EF4-FFF2-40B4-BE49-F238E27FC236}">
                  <a16:creationId xmlns:a16="http://schemas.microsoft.com/office/drawing/2014/main" id="{8D431881-64C8-942E-169B-0653B64845CE}"/>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5" name="Bhutan">
              <a:extLst>
                <a:ext uri="{FF2B5EF4-FFF2-40B4-BE49-F238E27FC236}">
                  <a16:creationId xmlns:a16="http://schemas.microsoft.com/office/drawing/2014/main" id="{714851D5-B772-F508-E01F-BDF54B2B61D8}"/>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6" name="Myanmar">
              <a:extLst>
                <a:ext uri="{FF2B5EF4-FFF2-40B4-BE49-F238E27FC236}">
                  <a16:creationId xmlns:a16="http://schemas.microsoft.com/office/drawing/2014/main" id="{A80EF24C-7FAB-06F9-C56F-8813FF859220}"/>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7" name="Laos">
              <a:extLst>
                <a:ext uri="{FF2B5EF4-FFF2-40B4-BE49-F238E27FC236}">
                  <a16:creationId xmlns:a16="http://schemas.microsoft.com/office/drawing/2014/main" id="{0EA32D0C-4677-FE25-0B7A-B55168BE559B}"/>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8" name="Malaysia - East">
              <a:extLst>
                <a:ext uri="{FF2B5EF4-FFF2-40B4-BE49-F238E27FC236}">
                  <a16:creationId xmlns:a16="http://schemas.microsoft.com/office/drawing/2014/main" id="{C6481C48-BC05-97DB-6FE6-06B385C95D68}"/>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9" name="Malaysia - West">
              <a:extLst>
                <a:ext uri="{FF2B5EF4-FFF2-40B4-BE49-F238E27FC236}">
                  <a16:creationId xmlns:a16="http://schemas.microsoft.com/office/drawing/2014/main" id="{EB34DC8D-35B6-586A-AEE2-4B8139A493AB}"/>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0" name="Nepal">
              <a:extLst>
                <a:ext uri="{FF2B5EF4-FFF2-40B4-BE49-F238E27FC236}">
                  <a16:creationId xmlns:a16="http://schemas.microsoft.com/office/drawing/2014/main" id="{ACEF8D01-E055-B35A-1B11-725E7F933AE7}"/>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1" name="Vietnam">
              <a:extLst>
                <a:ext uri="{FF2B5EF4-FFF2-40B4-BE49-F238E27FC236}">
                  <a16:creationId xmlns:a16="http://schemas.microsoft.com/office/drawing/2014/main" id="{BF7A508D-F76C-E257-5CCD-5ACDE689B2EC}"/>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2" name="India">
              <a:extLst>
                <a:ext uri="{FF2B5EF4-FFF2-40B4-BE49-F238E27FC236}">
                  <a16:creationId xmlns:a16="http://schemas.microsoft.com/office/drawing/2014/main" id="{E0B78947-98C2-122F-9E81-7C8CBB9B7583}"/>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3" name="Mongolia">
              <a:extLst>
                <a:ext uri="{FF2B5EF4-FFF2-40B4-BE49-F238E27FC236}">
                  <a16:creationId xmlns:a16="http://schemas.microsoft.com/office/drawing/2014/main" id="{4F41040C-572C-174F-CC5D-9D3210E65D99}"/>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4" name="Georgia">
              <a:extLst>
                <a:ext uri="{FF2B5EF4-FFF2-40B4-BE49-F238E27FC236}">
                  <a16:creationId xmlns:a16="http://schemas.microsoft.com/office/drawing/2014/main" id="{BBF29540-4D24-70DC-5A0C-6EC2313E0D4D}"/>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5" name="Turkmenistan">
              <a:extLst>
                <a:ext uri="{FF2B5EF4-FFF2-40B4-BE49-F238E27FC236}">
                  <a16:creationId xmlns:a16="http://schemas.microsoft.com/office/drawing/2014/main" id="{0AACD9AC-45AA-0E14-3AED-B45F3B943F9D}"/>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6" name="Uzbekistan">
              <a:extLst>
                <a:ext uri="{FF2B5EF4-FFF2-40B4-BE49-F238E27FC236}">
                  <a16:creationId xmlns:a16="http://schemas.microsoft.com/office/drawing/2014/main" id="{F81C468D-6EFE-8634-DE33-49C40C7336C9}"/>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7" name="Kazakhstan">
              <a:extLst>
                <a:ext uri="{FF2B5EF4-FFF2-40B4-BE49-F238E27FC236}">
                  <a16:creationId xmlns:a16="http://schemas.microsoft.com/office/drawing/2014/main" id="{34F62B6D-8CE6-6119-A24A-E117055690DF}"/>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8" name="Kyrgyzstan">
              <a:extLst>
                <a:ext uri="{FF2B5EF4-FFF2-40B4-BE49-F238E27FC236}">
                  <a16:creationId xmlns:a16="http://schemas.microsoft.com/office/drawing/2014/main" id="{A7CA1E72-EAD1-18CD-7054-E4833CC22F38}"/>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9" name="Tajikistan">
              <a:extLst>
                <a:ext uri="{FF2B5EF4-FFF2-40B4-BE49-F238E27FC236}">
                  <a16:creationId xmlns:a16="http://schemas.microsoft.com/office/drawing/2014/main" id="{B2CA48A8-C937-4880-73D2-C3881D4F49E2}"/>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0" name="Israel">
              <a:extLst>
                <a:ext uri="{FF2B5EF4-FFF2-40B4-BE49-F238E27FC236}">
                  <a16:creationId xmlns:a16="http://schemas.microsoft.com/office/drawing/2014/main" id="{2DF2BA2C-62B5-8511-E8DE-0406A6DD90B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1" name="Lebanon">
              <a:extLst>
                <a:ext uri="{FF2B5EF4-FFF2-40B4-BE49-F238E27FC236}">
                  <a16:creationId xmlns:a16="http://schemas.microsoft.com/office/drawing/2014/main" id="{AE422E85-1E8D-59BA-0E67-99DB018FFED6}"/>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2" name="Pakistan">
              <a:extLst>
                <a:ext uri="{FF2B5EF4-FFF2-40B4-BE49-F238E27FC236}">
                  <a16:creationId xmlns:a16="http://schemas.microsoft.com/office/drawing/2014/main" id="{6A9FD840-9F5E-0C2C-4FEB-00CF1E90363C}"/>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3" name="Cambodia">
              <a:extLst>
                <a:ext uri="{FF2B5EF4-FFF2-40B4-BE49-F238E27FC236}">
                  <a16:creationId xmlns:a16="http://schemas.microsoft.com/office/drawing/2014/main" id="{3B64194D-AF15-8988-B227-4277EE766C8B}"/>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4" name="Taiwan">
              <a:extLst>
                <a:ext uri="{FF2B5EF4-FFF2-40B4-BE49-F238E27FC236}">
                  <a16:creationId xmlns:a16="http://schemas.microsoft.com/office/drawing/2014/main" id="{2C4B1689-B4A6-6D5E-7244-A2AADF9D34BE}"/>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5" name="Unknown">
              <a:extLst>
                <a:ext uri="{FF2B5EF4-FFF2-40B4-BE49-F238E27FC236}">
                  <a16:creationId xmlns:a16="http://schemas.microsoft.com/office/drawing/2014/main" id="{532A3A43-ECDC-407E-202F-84DE4AD62A36}"/>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6" name="Kuwait">
              <a:extLst>
                <a:ext uri="{FF2B5EF4-FFF2-40B4-BE49-F238E27FC236}">
                  <a16:creationId xmlns:a16="http://schemas.microsoft.com/office/drawing/2014/main" id="{A3CDC9B0-BA2C-0636-B0EA-459CBF1F401C}"/>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7" name="Qatar">
              <a:extLst>
                <a:ext uri="{FF2B5EF4-FFF2-40B4-BE49-F238E27FC236}">
                  <a16:creationId xmlns:a16="http://schemas.microsoft.com/office/drawing/2014/main" id="{17F603FC-22A5-5CFC-2817-893FE4B3F2C7}"/>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8" name="Asian Island">
              <a:extLst>
                <a:ext uri="{FF2B5EF4-FFF2-40B4-BE49-F238E27FC236}">
                  <a16:creationId xmlns:a16="http://schemas.microsoft.com/office/drawing/2014/main" id="{D5CF3047-73A6-3892-2214-E13D22C212B3}"/>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9" name="Asian Island">
              <a:extLst>
                <a:ext uri="{FF2B5EF4-FFF2-40B4-BE49-F238E27FC236}">
                  <a16:creationId xmlns:a16="http://schemas.microsoft.com/office/drawing/2014/main" id="{10AE837A-9210-4810-F46F-B6D1A7A6DDBC}"/>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0" name="Asian Island">
              <a:extLst>
                <a:ext uri="{FF2B5EF4-FFF2-40B4-BE49-F238E27FC236}">
                  <a16:creationId xmlns:a16="http://schemas.microsoft.com/office/drawing/2014/main" id="{AFBC743C-2839-3BBD-459A-4907619098EA}"/>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1" name="Asian Island">
              <a:extLst>
                <a:ext uri="{FF2B5EF4-FFF2-40B4-BE49-F238E27FC236}">
                  <a16:creationId xmlns:a16="http://schemas.microsoft.com/office/drawing/2014/main" id="{975CDED7-A00E-BC33-CEFA-7CEC05820ACA}"/>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2" name="Asian Island">
              <a:extLst>
                <a:ext uri="{FF2B5EF4-FFF2-40B4-BE49-F238E27FC236}">
                  <a16:creationId xmlns:a16="http://schemas.microsoft.com/office/drawing/2014/main" id="{89F1D8EF-4A67-41B7-131F-1EA3AA839D81}"/>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3" name="Brunei">
              <a:extLst>
                <a:ext uri="{FF2B5EF4-FFF2-40B4-BE49-F238E27FC236}">
                  <a16:creationId xmlns:a16="http://schemas.microsoft.com/office/drawing/2014/main" id="{721D2EA1-2D07-4745-69E1-35F3EA20105E}"/>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4" name="Philippines">
              <a:extLst>
                <a:ext uri="{FF2B5EF4-FFF2-40B4-BE49-F238E27FC236}">
                  <a16:creationId xmlns:a16="http://schemas.microsoft.com/office/drawing/2014/main" id="{78FB1BDF-60C2-9F19-4994-079A97EF1BD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5" name="Thailand">
              <a:extLst>
                <a:ext uri="{FF2B5EF4-FFF2-40B4-BE49-F238E27FC236}">
                  <a16:creationId xmlns:a16="http://schemas.microsoft.com/office/drawing/2014/main" id="{628668B5-C824-6E58-F2FB-CF8CF91AAEA3}"/>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6" name="Andaman &amp; Nicobar Islands">
              <a:extLst>
                <a:ext uri="{FF2B5EF4-FFF2-40B4-BE49-F238E27FC236}">
                  <a16:creationId xmlns:a16="http://schemas.microsoft.com/office/drawing/2014/main" id="{B25C705A-B27E-38CB-C901-14D0187C0CC4}"/>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7" name="Indonesia">
              <a:extLst>
                <a:ext uri="{FF2B5EF4-FFF2-40B4-BE49-F238E27FC236}">
                  <a16:creationId xmlns:a16="http://schemas.microsoft.com/office/drawing/2014/main" id="{DF82299C-83F1-F653-B511-DE8A95C7D4EA}"/>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8" name="Socotra">
              <a:extLst>
                <a:ext uri="{FF2B5EF4-FFF2-40B4-BE49-F238E27FC236}">
                  <a16:creationId xmlns:a16="http://schemas.microsoft.com/office/drawing/2014/main" id="{C522873F-BB05-2560-C403-5C0D3615C1A9}"/>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9" name="Bahrain">
              <a:extLst>
                <a:ext uri="{FF2B5EF4-FFF2-40B4-BE49-F238E27FC236}">
                  <a16:creationId xmlns:a16="http://schemas.microsoft.com/office/drawing/2014/main" id="{C4E1609E-6587-5CBD-1C10-53870118F6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0" name="Oman">
              <a:extLst>
                <a:ext uri="{FF2B5EF4-FFF2-40B4-BE49-F238E27FC236}">
                  <a16:creationId xmlns:a16="http://schemas.microsoft.com/office/drawing/2014/main" id="{628805D5-0435-A81D-56E0-F7D1CBDC09AF}"/>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1" name="Musandam Peninsula">
              <a:extLst>
                <a:ext uri="{FF2B5EF4-FFF2-40B4-BE49-F238E27FC236}">
                  <a16:creationId xmlns:a16="http://schemas.microsoft.com/office/drawing/2014/main" id="{C81B25C8-527C-CB17-7E6B-D9E6257F5530}"/>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2" name="Qeshm Island">
              <a:extLst>
                <a:ext uri="{FF2B5EF4-FFF2-40B4-BE49-F238E27FC236}">
                  <a16:creationId xmlns:a16="http://schemas.microsoft.com/office/drawing/2014/main" id="{C9E3A197-B856-C6E9-75F8-61F6EA99633E}"/>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3" name="China">
              <a:extLst>
                <a:ext uri="{FF2B5EF4-FFF2-40B4-BE49-F238E27FC236}">
                  <a16:creationId xmlns:a16="http://schemas.microsoft.com/office/drawing/2014/main" id="{EF667E68-5517-1F35-124A-3E6B77A43F4D}"/>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4" name="Japan - Offshore">
              <a:extLst>
                <a:ext uri="{FF2B5EF4-FFF2-40B4-BE49-F238E27FC236}">
                  <a16:creationId xmlns:a16="http://schemas.microsoft.com/office/drawing/2014/main" id="{F7921A34-2E92-E370-6BCD-65BD73CC116C}"/>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5" name="Japan - Mainland">
              <a:extLst>
                <a:ext uri="{FF2B5EF4-FFF2-40B4-BE49-F238E27FC236}">
                  <a16:creationId xmlns:a16="http://schemas.microsoft.com/office/drawing/2014/main" id="{43411DEC-5E7B-E5AA-2D99-C400270CD9B4}"/>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6" name="Korea - South">
              <a:extLst>
                <a:ext uri="{FF2B5EF4-FFF2-40B4-BE49-F238E27FC236}">
                  <a16:creationId xmlns:a16="http://schemas.microsoft.com/office/drawing/2014/main" id="{F841B16A-B9E5-C1DA-A710-6D0970B1C92A}"/>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7" name="Korea - North">
              <a:extLst>
                <a:ext uri="{FF2B5EF4-FFF2-40B4-BE49-F238E27FC236}">
                  <a16:creationId xmlns:a16="http://schemas.microsoft.com/office/drawing/2014/main" id="{EE021BE6-5636-BA55-1F87-D1D03E6544C8}"/>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8" name="Russia - Offshore">
              <a:extLst>
                <a:ext uri="{FF2B5EF4-FFF2-40B4-BE49-F238E27FC236}">
                  <a16:creationId xmlns:a16="http://schemas.microsoft.com/office/drawing/2014/main" id="{13783423-A979-E1CC-7FD2-11B6E5F26359}"/>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9" name="Russia - Mainland">
              <a:extLst>
                <a:ext uri="{FF2B5EF4-FFF2-40B4-BE49-F238E27FC236}">
                  <a16:creationId xmlns:a16="http://schemas.microsoft.com/office/drawing/2014/main" id="{3521A76F-0291-A7E9-1332-CE751E70F46B}"/>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0" name="Turkey">
              <a:extLst>
                <a:ext uri="{FF2B5EF4-FFF2-40B4-BE49-F238E27FC236}">
                  <a16:creationId xmlns:a16="http://schemas.microsoft.com/office/drawing/2014/main" id="{69DB9EA0-820B-416D-4F13-8902DBF23720}"/>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1" name="African Island">
              <a:extLst>
                <a:ext uri="{FF2B5EF4-FFF2-40B4-BE49-F238E27FC236}">
                  <a16:creationId xmlns:a16="http://schemas.microsoft.com/office/drawing/2014/main" id="{8F0848E4-190E-D6F9-74F8-B5E05370852C}"/>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2" name="African Island">
              <a:extLst>
                <a:ext uri="{FF2B5EF4-FFF2-40B4-BE49-F238E27FC236}">
                  <a16:creationId xmlns:a16="http://schemas.microsoft.com/office/drawing/2014/main" id="{EA7A04B3-416D-EECA-9D54-5B4A0C6EA759}"/>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3" name="African Island">
              <a:extLst>
                <a:ext uri="{FF2B5EF4-FFF2-40B4-BE49-F238E27FC236}">
                  <a16:creationId xmlns:a16="http://schemas.microsoft.com/office/drawing/2014/main" id="{F742D0C4-EF60-2EBB-6620-CA06D1B6EDDD}"/>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4" name="African Island">
              <a:extLst>
                <a:ext uri="{FF2B5EF4-FFF2-40B4-BE49-F238E27FC236}">
                  <a16:creationId xmlns:a16="http://schemas.microsoft.com/office/drawing/2014/main" id="{1BCE8F0D-C295-BD6F-A020-97A8319586C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5" name="African Island">
              <a:extLst>
                <a:ext uri="{FF2B5EF4-FFF2-40B4-BE49-F238E27FC236}">
                  <a16:creationId xmlns:a16="http://schemas.microsoft.com/office/drawing/2014/main" id="{563295A8-C4B1-E3AA-1080-32E91C2BF2B3}"/>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6" name="African Island">
              <a:extLst>
                <a:ext uri="{FF2B5EF4-FFF2-40B4-BE49-F238E27FC236}">
                  <a16:creationId xmlns:a16="http://schemas.microsoft.com/office/drawing/2014/main" id="{FFB7095E-4BFB-1B74-B7A6-CF438A5D4100}"/>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7" name="African Island">
              <a:extLst>
                <a:ext uri="{FF2B5EF4-FFF2-40B4-BE49-F238E27FC236}">
                  <a16:creationId xmlns:a16="http://schemas.microsoft.com/office/drawing/2014/main" id="{6B5AE78E-9D3E-617A-F8F3-3B30EE2832EF}"/>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8" name="African Island">
              <a:extLst>
                <a:ext uri="{FF2B5EF4-FFF2-40B4-BE49-F238E27FC236}">
                  <a16:creationId xmlns:a16="http://schemas.microsoft.com/office/drawing/2014/main" id="{9CB2A1FC-B6DB-8F15-81AF-6CF5173CAABC}"/>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9" name="African Island">
              <a:extLst>
                <a:ext uri="{FF2B5EF4-FFF2-40B4-BE49-F238E27FC236}">
                  <a16:creationId xmlns:a16="http://schemas.microsoft.com/office/drawing/2014/main" id="{716F96D3-BAA9-140A-C8AF-1C02510C8B08}"/>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0" name="African Island">
              <a:extLst>
                <a:ext uri="{FF2B5EF4-FFF2-40B4-BE49-F238E27FC236}">
                  <a16:creationId xmlns:a16="http://schemas.microsoft.com/office/drawing/2014/main" id="{DEE37262-9BDB-3FB8-EC76-2201548AED64}"/>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1" name="African Island">
              <a:extLst>
                <a:ext uri="{FF2B5EF4-FFF2-40B4-BE49-F238E27FC236}">
                  <a16:creationId xmlns:a16="http://schemas.microsoft.com/office/drawing/2014/main" id="{42BF0DDA-345A-F4AA-317A-3BA46A511302}"/>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2" name="African Island">
              <a:extLst>
                <a:ext uri="{FF2B5EF4-FFF2-40B4-BE49-F238E27FC236}">
                  <a16:creationId xmlns:a16="http://schemas.microsoft.com/office/drawing/2014/main" id="{2F38796D-EAF4-A6ED-3CE6-3CCD613CFB89}"/>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3" name="African Island">
              <a:extLst>
                <a:ext uri="{FF2B5EF4-FFF2-40B4-BE49-F238E27FC236}">
                  <a16:creationId xmlns:a16="http://schemas.microsoft.com/office/drawing/2014/main" id="{1FD6355B-8850-1C05-DF5F-DCE1E6B05F7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4" name="African Island">
              <a:extLst>
                <a:ext uri="{FF2B5EF4-FFF2-40B4-BE49-F238E27FC236}">
                  <a16:creationId xmlns:a16="http://schemas.microsoft.com/office/drawing/2014/main" id="{4A049F8C-24D0-C065-9041-9BC8C504002A}"/>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5" name="African Island">
              <a:extLst>
                <a:ext uri="{FF2B5EF4-FFF2-40B4-BE49-F238E27FC236}">
                  <a16:creationId xmlns:a16="http://schemas.microsoft.com/office/drawing/2014/main" id="{FE0CFC54-F05E-DC79-4914-6217AAFCB49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6" name="African Island">
              <a:extLst>
                <a:ext uri="{FF2B5EF4-FFF2-40B4-BE49-F238E27FC236}">
                  <a16:creationId xmlns:a16="http://schemas.microsoft.com/office/drawing/2014/main" id="{A5E4B2A0-11E7-A9F0-AFF5-0AC22E354842}"/>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7" name="Zimbabwe">
              <a:extLst>
                <a:ext uri="{FF2B5EF4-FFF2-40B4-BE49-F238E27FC236}">
                  <a16:creationId xmlns:a16="http://schemas.microsoft.com/office/drawing/2014/main" id="{E6B9AE21-FCFE-63DD-8A25-049FF62B7022}"/>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8" name="Zambia">
              <a:extLst>
                <a:ext uri="{FF2B5EF4-FFF2-40B4-BE49-F238E27FC236}">
                  <a16:creationId xmlns:a16="http://schemas.microsoft.com/office/drawing/2014/main" id="{872AE8BB-EE7F-3BD5-520D-D6BB71447646}"/>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9" name="Western Sahara">
              <a:extLst>
                <a:ext uri="{FF2B5EF4-FFF2-40B4-BE49-F238E27FC236}">
                  <a16:creationId xmlns:a16="http://schemas.microsoft.com/office/drawing/2014/main" id="{ECF6A3E9-7435-32FB-7D06-01A20CBA4FA6}"/>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0" name="Uganda">
              <a:extLst>
                <a:ext uri="{FF2B5EF4-FFF2-40B4-BE49-F238E27FC236}">
                  <a16:creationId xmlns:a16="http://schemas.microsoft.com/office/drawing/2014/main" id="{41130121-27E9-EAF5-1CD8-D93C39D5476B}"/>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1" name="Tunisia">
              <a:extLst>
                <a:ext uri="{FF2B5EF4-FFF2-40B4-BE49-F238E27FC236}">
                  <a16:creationId xmlns:a16="http://schemas.microsoft.com/office/drawing/2014/main" id="{D1205580-BCB0-376F-B971-2B6EA2C08DB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2" name="Togo">
              <a:extLst>
                <a:ext uri="{FF2B5EF4-FFF2-40B4-BE49-F238E27FC236}">
                  <a16:creationId xmlns:a16="http://schemas.microsoft.com/office/drawing/2014/main" id="{6124FEAB-3D3A-0023-8900-1C79D98222C9}"/>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3" name="Tanzania">
              <a:extLst>
                <a:ext uri="{FF2B5EF4-FFF2-40B4-BE49-F238E27FC236}">
                  <a16:creationId xmlns:a16="http://schemas.microsoft.com/office/drawing/2014/main" id="{7F17E481-D73A-3479-8910-5A833346AD1B}"/>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4" name="Swaziland">
              <a:extLst>
                <a:ext uri="{FF2B5EF4-FFF2-40B4-BE49-F238E27FC236}">
                  <a16:creationId xmlns:a16="http://schemas.microsoft.com/office/drawing/2014/main" id="{F1652D2E-AB53-9D13-AD3E-C689537C42E8}"/>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5" name="Sudan">
              <a:extLst>
                <a:ext uri="{FF2B5EF4-FFF2-40B4-BE49-F238E27FC236}">
                  <a16:creationId xmlns:a16="http://schemas.microsoft.com/office/drawing/2014/main" id="{E4D046B7-C0FE-2B4F-A39D-411BAD6808EC}"/>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6" name="South Sudan">
              <a:extLst>
                <a:ext uri="{FF2B5EF4-FFF2-40B4-BE49-F238E27FC236}">
                  <a16:creationId xmlns:a16="http://schemas.microsoft.com/office/drawing/2014/main" id="{D741F6A5-655E-07BA-F288-74C3D972BFAA}"/>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7" name="South Africa">
              <a:extLst>
                <a:ext uri="{FF2B5EF4-FFF2-40B4-BE49-F238E27FC236}">
                  <a16:creationId xmlns:a16="http://schemas.microsoft.com/office/drawing/2014/main" id="{D491CA7B-FA75-F305-6DCB-AFD7DC02D1C4}"/>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8" name="Somalia">
              <a:extLst>
                <a:ext uri="{FF2B5EF4-FFF2-40B4-BE49-F238E27FC236}">
                  <a16:creationId xmlns:a16="http://schemas.microsoft.com/office/drawing/2014/main" id="{E0EB6E25-99F6-68F7-7BF7-57E4FFDA6358}"/>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9" name="Senegal">
              <a:extLst>
                <a:ext uri="{FF2B5EF4-FFF2-40B4-BE49-F238E27FC236}">
                  <a16:creationId xmlns:a16="http://schemas.microsoft.com/office/drawing/2014/main" id="{9186E719-CBE9-BEEE-164B-2A2B44A20E7B}"/>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0" name="Sierra Leone">
              <a:extLst>
                <a:ext uri="{FF2B5EF4-FFF2-40B4-BE49-F238E27FC236}">
                  <a16:creationId xmlns:a16="http://schemas.microsoft.com/office/drawing/2014/main" id="{58FB2EBC-D1E4-E0A1-812F-1A3C7E49DC44}"/>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1" name="Rwanda">
              <a:extLst>
                <a:ext uri="{FF2B5EF4-FFF2-40B4-BE49-F238E27FC236}">
                  <a16:creationId xmlns:a16="http://schemas.microsoft.com/office/drawing/2014/main" id="{A3D3DB4F-0EB8-08EE-F105-D87D2D414FBA}"/>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2" name="Nigeria">
              <a:extLst>
                <a:ext uri="{FF2B5EF4-FFF2-40B4-BE49-F238E27FC236}">
                  <a16:creationId xmlns:a16="http://schemas.microsoft.com/office/drawing/2014/main" id="{A71E2290-3CB4-35BB-7585-F4EEA660B802}"/>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3" name="Niger">
              <a:extLst>
                <a:ext uri="{FF2B5EF4-FFF2-40B4-BE49-F238E27FC236}">
                  <a16:creationId xmlns:a16="http://schemas.microsoft.com/office/drawing/2014/main" id="{919A3480-03FB-229F-151D-8E6A4B6E58AC}"/>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4" name="Namibia">
              <a:extLst>
                <a:ext uri="{FF2B5EF4-FFF2-40B4-BE49-F238E27FC236}">
                  <a16:creationId xmlns:a16="http://schemas.microsoft.com/office/drawing/2014/main" id="{D0C011CD-3F5F-2759-07A1-AF7B167E0D56}"/>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5" name="Mali">
              <a:extLst>
                <a:ext uri="{FF2B5EF4-FFF2-40B4-BE49-F238E27FC236}">
                  <a16:creationId xmlns:a16="http://schemas.microsoft.com/office/drawing/2014/main" id="{BC1F7792-5654-10C4-7F4F-C7E2D6F69E29}"/>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6" name="Madagascar">
              <a:extLst>
                <a:ext uri="{FF2B5EF4-FFF2-40B4-BE49-F238E27FC236}">
                  <a16:creationId xmlns:a16="http://schemas.microsoft.com/office/drawing/2014/main" id="{344819FE-E1F3-E2FA-9B04-C697D32D0094}"/>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7" name="Mauritania">
              <a:extLst>
                <a:ext uri="{FF2B5EF4-FFF2-40B4-BE49-F238E27FC236}">
                  <a16:creationId xmlns:a16="http://schemas.microsoft.com/office/drawing/2014/main" id="{4E0742A1-15A9-3AF3-C3E5-82AF90DF36D0}"/>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8" name="Mozambique">
              <a:extLst>
                <a:ext uri="{FF2B5EF4-FFF2-40B4-BE49-F238E27FC236}">
                  <a16:creationId xmlns:a16="http://schemas.microsoft.com/office/drawing/2014/main" id="{4683A3E2-330E-4DAA-34FE-6A90D5272A63}"/>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9" name="Morocco">
              <a:extLst>
                <a:ext uri="{FF2B5EF4-FFF2-40B4-BE49-F238E27FC236}">
                  <a16:creationId xmlns:a16="http://schemas.microsoft.com/office/drawing/2014/main" id="{C7923D3D-7B3E-B639-0872-78751134F3B5}"/>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0" name="Malawi">
              <a:extLst>
                <a:ext uri="{FF2B5EF4-FFF2-40B4-BE49-F238E27FC236}">
                  <a16:creationId xmlns:a16="http://schemas.microsoft.com/office/drawing/2014/main" id="{B19DF61C-98FC-B58D-F17D-E3E57E8F4046}"/>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1" name="Libya">
              <a:extLst>
                <a:ext uri="{FF2B5EF4-FFF2-40B4-BE49-F238E27FC236}">
                  <a16:creationId xmlns:a16="http://schemas.microsoft.com/office/drawing/2014/main" id="{6D35465E-CD8D-C1D6-E297-450CC3D93282}"/>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2" name="Liberia">
              <a:extLst>
                <a:ext uri="{FF2B5EF4-FFF2-40B4-BE49-F238E27FC236}">
                  <a16:creationId xmlns:a16="http://schemas.microsoft.com/office/drawing/2014/main" id="{3A7F6B65-53CC-ED5E-61B4-59E219B5A927}"/>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3" name="Lesotho">
              <a:extLst>
                <a:ext uri="{FF2B5EF4-FFF2-40B4-BE49-F238E27FC236}">
                  <a16:creationId xmlns:a16="http://schemas.microsoft.com/office/drawing/2014/main" id="{164ADEC8-AAB5-4ED4-2305-677E491A6F0F}"/>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4" name="Kenya">
              <a:extLst>
                <a:ext uri="{FF2B5EF4-FFF2-40B4-BE49-F238E27FC236}">
                  <a16:creationId xmlns:a16="http://schemas.microsoft.com/office/drawing/2014/main" id="{C05BA621-B047-34CA-101B-D3ECA763570D}"/>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5" name="Guinea">
              <a:extLst>
                <a:ext uri="{FF2B5EF4-FFF2-40B4-BE49-F238E27FC236}">
                  <a16:creationId xmlns:a16="http://schemas.microsoft.com/office/drawing/2014/main" id="{17587A57-1084-D440-DCD3-874998BFB1CF}"/>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6" name="Guinea-Bissau">
              <a:extLst>
                <a:ext uri="{FF2B5EF4-FFF2-40B4-BE49-F238E27FC236}">
                  <a16:creationId xmlns:a16="http://schemas.microsoft.com/office/drawing/2014/main" id="{B71C407A-EFF8-32CC-8F53-5D0E6139830F}"/>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7" name="Ghana">
              <a:extLst>
                <a:ext uri="{FF2B5EF4-FFF2-40B4-BE49-F238E27FC236}">
                  <a16:creationId xmlns:a16="http://schemas.microsoft.com/office/drawing/2014/main" id="{1D3A2BF6-39C0-21DB-A518-92E37042A6CA}"/>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8" name="The Gambia">
              <a:extLst>
                <a:ext uri="{FF2B5EF4-FFF2-40B4-BE49-F238E27FC236}">
                  <a16:creationId xmlns:a16="http://schemas.microsoft.com/office/drawing/2014/main" id="{B5193509-2633-F9DD-6CB4-05A66F7BBA8F}"/>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9" name="Gabon">
              <a:extLst>
                <a:ext uri="{FF2B5EF4-FFF2-40B4-BE49-F238E27FC236}">
                  <a16:creationId xmlns:a16="http://schemas.microsoft.com/office/drawing/2014/main" id="{CDDCD0D4-FF71-BE74-C28A-505B7D12FE0B}"/>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0" name="Eritrea">
              <a:extLst>
                <a:ext uri="{FF2B5EF4-FFF2-40B4-BE49-F238E27FC236}">
                  <a16:creationId xmlns:a16="http://schemas.microsoft.com/office/drawing/2014/main" id="{7116937A-6AC5-D6AF-3132-38375565600D}"/>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1" name="Equatorial Guinea">
              <a:extLst>
                <a:ext uri="{FF2B5EF4-FFF2-40B4-BE49-F238E27FC236}">
                  <a16:creationId xmlns:a16="http://schemas.microsoft.com/office/drawing/2014/main" id="{874E0E43-62B8-CC97-1463-3E59C35E70E2}"/>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2" name="Ethiopia">
              <a:extLst>
                <a:ext uri="{FF2B5EF4-FFF2-40B4-BE49-F238E27FC236}">
                  <a16:creationId xmlns:a16="http://schemas.microsoft.com/office/drawing/2014/main" id="{A457D726-6D88-78BF-FE56-F5AA119BE4CC}"/>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3" name="Egypt">
              <a:extLst>
                <a:ext uri="{FF2B5EF4-FFF2-40B4-BE49-F238E27FC236}">
                  <a16:creationId xmlns:a16="http://schemas.microsoft.com/office/drawing/2014/main" id="{E8F8FF38-12AC-8291-D5A6-9FE537B304C1}"/>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4" name="Djibouti">
              <a:extLst>
                <a:ext uri="{FF2B5EF4-FFF2-40B4-BE49-F238E27FC236}">
                  <a16:creationId xmlns:a16="http://schemas.microsoft.com/office/drawing/2014/main" id="{BE5580E7-1227-0409-D661-31E61DE641FD}"/>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5" name="Democratic Republic of the Congo">
              <a:extLst>
                <a:ext uri="{FF2B5EF4-FFF2-40B4-BE49-F238E27FC236}">
                  <a16:creationId xmlns:a16="http://schemas.microsoft.com/office/drawing/2014/main" id="{EC929CE6-5E2B-7B61-E68D-B402A6E7654D}"/>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6" name="Cote d'Ivoire">
              <a:extLst>
                <a:ext uri="{FF2B5EF4-FFF2-40B4-BE49-F238E27FC236}">
                  <a16:creationId xmlns:a16="http://schemas.microsoft.com/office/drawing/2014/main" id="{E5C1375B-50CD-8FCE-AE92-917585B9A057}"/>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7" name="Congo">
              <a:extLst>
                <a:ext uri="{FF2B5EF4-FFF2-40B4-BE49-F238E27FC236}">
                  <a16:creationId xmlns:a16="http://schemas.microsoft.com/office/drawing/2014/main" id="{F61BC3D7-2F1F-3D14-5745-7E5BEF500633}"/>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8" name="Chad">
              <a:extLst>
                <a:ext uri="{FF2B5EF4-FFF2-40B4-BE49-F238E27FC236}">
                  <a16:creationId xmlns:a16="http://schemas.microsoft.com/office/drawing/2014/main" id="{91102530-ADC6-5599-4DCF-72233F3A85DA}"/>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9" name="Central African Republic">
              <a:extLst>
                <a:ext uri="{FF2B5EF4-FFF2-40B4-BE49-F238E27FC236}">
                  <a16:creationId xmlns:a16="http://schemas.microsoft.com/office/drawing/2014/main" id="{46432183-476C-02E5-3088-D98571E290B4}"/>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0" name="Cameroon">
              <a:extLst>
                <a:ext uri="{FF2B5EF4-FFF2-40B4-BE49-F238E27FC236}">
                  <a16:creationId xmlns:a16="http://schemas.microsoft.com/office/drawing/2014/main" id="{4B665320-D4CC-0B9A-E6C4-82D4A0744177}"/>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1" name="Cabinda (Province)">
              <a:extLst>
                <a:ext uri="{FF2B5EF4-FFF2-40B4-BE49-F238E27FC236}">
                  <a16:creationId xmlns:a16="http://schemas.microsoft.com/office/drawing/2014/main" id="{DB636C2F-27EF-0E38-A63C-B1C5647216ED}"/>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2" name="Botswana">
              <a:extLst>
                <a:ext uri="{FF2B5EF4-FFF2-40B4-BE49-F238E27FC236}">
                  <a16:creationId xmlns:a16="http://schemas.microsoft.com/office/drawing/2014/main" id="{52CDE96D-1DFB-FBD2-D656-2D883D532CEF}"/>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3" name="Burundi">
              <a:extLst>
                <a:ext uri="{FF2B5EF4-FFF2-40B4-BE49-F238E27FC236}">
                  <a16:creationId xmlns:a16="http://schemas.microsoft.com/office/drawing/2014/main" id="{15FC249F-7FB6-C9D4-2D1E-961792BB85FC}"/>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4" name="Burkina Faso">
              <a:extLst>
                <a:ext uri="{FF2B5EF4-FFF2-40B4-BE49-F238E27FC236}">
                  <a16:creationId xmlns:a16="http://schemas.microsoft.com/office/drawing/2014/main" id="{C31969AD-794B-0DE5-E45E-DBA66DB7F735}"/>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5" name="Benin">
              <a:extLst>
                <a:ext uri="{FF2B5EF4-FFF2-40B4-BE49-F238E27FC236}">
                  <a16:creationId xmlns:a16="http://schemas.microsoft.com/office/drawing/2014/main" id="{0B23B221-8AF2-5204-92CA-346144A04F78}"/>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6" name="Angola">
              <a:extLst>
                <a:ext uri="{FF2B5EF4-FFF2-40B4-BE49-F238E27FC236}">
                  <a16:creationId xmlns:a16="http://schemas.microsoft.com/office/drawing/2014/main" id="{2857D686-B204-2B77-F782-14E17D0C4A8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7" name="Algeria">
              <a:extLst>
                <a:ext uri="{FF2B5EF4-FFF2-40B4-BE49-F238E27FC236}">
                  <a16:creationId xmlns:a16="http://schemas.microsoft.com/office/drawing/2014/main" id="{428A7418-7651-0674-CED9-91A04BC5F7B7}"/>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Tree>
    <p:extLst>
      <p:ext uri="{BB962C8B-B14F-4D97-AF65-F5344CB8AC3E}">
        <p14:creationId xmlns:p14="http://schemas.microsoft.com/office/powerpoint/2010/main" val="38845479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FB9E072-72A1-65B9-4589-FAEFF2F27070}"/>
              </a:ext>
            </a:extLst>
          </p:cNvPr>
          <p:cNvGrpSpPr/>
          <p:nvPr userDrawn="1"/>
        </p:nvGrpSpPr>
        <p:grpSpPr>
          <a:xfrm>
            <a:off x="1146008" y="225287"/>
            <a:ext cx="9899984" cy="6407426"/>
            <a:chOff x="1857537" y="685800"/>
            <a:chExt cx="8476926" cy="5486400"/>
          </a:xfrm>
          <a:solidFill>
            <a:srgbClr val="2A2B2D"/>
          </a:solidFill>
        </p:grpSpPr>
        <p:sp>
          <p:nvSpPr>
            <p:cNvPr id="7" name="Fiji">
              <a:extLst>
                <a:ext uri="{FF2B5EF4-FFF2-40B4-BE49-F238E27FC236}">
                  <a16:creationId xmlns:a16="http://schemas.microsoft.com/office/drawing/2014/main" id="{0F215382-11BE-C3F4-BA47-7D41D421D1C1}"/>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New Zealand (North Island)">
              <a:extLst>
                <a:ext uri="{FF2B5EF4-FFF2-40B4-BE49-F238E27FC236}">
                  <a16:creationId xmlns:a16="http://schemas.microsoft.com/office/drawing/2014/main" id="{CE67551D-6B8C-E6B2-73C8-710A5927BEBE}"/>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 name="New Zealand (South Island)">
              <a:extLst>
                <a:ext uri="{FF2B5EF4-FFF2-40B4-BE49-F238E27FC236}">
                  <a16:creationId xmlns:a16="http://schemas.microsoft.com/office/drawing/2014/main" id="{7D14F55E-F9CC-B751-CEB2-3A2DA5C84E3C}"/>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 name="Stewart Island">
              <a:extLst>
                <a:ext uri="{FF2B5EF4-FFF2-40B4-BE49-F238E27FC236}">
                  <a16:creationId xmlns:a16="http://schemas.microsoft.com/office/drawing/2014/main" id="{C2DE1118-6E5F-BA4D-0780-0324870DEB93}"/>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 name="Auckland Island">
              <a:extLst>
                <a:ext uri="{FF2B5EF4-FFF2-40B4-BE49-F238E27FC236}">
                  <a16:creationId xmlns:a16="http://schemas.microsoft.com/office/drawing/2014/main" id="{C7835D9C-558D-A182-E588-81D4762E6D3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 name="New Caledonia">
              <a:extLst>
                <a:ext uri="{FF2B5EF4-FFF2-40B4-BE49-F238E27FC236}">
                  <a16:creationId xmlns:a16="http://schemas.microsoft.com/office/drawing/2014/main" id="{E8B93270-043F-B730-CD51-874A8CFAD9B1}"/>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 name="Australia - Mainland">
              <a:extLst>
                <a:ext uri="{FF2B5EF4-FFF2-40B4-BE49-F238E27FC236}">
                  <a16:creationId xmlns:a16="http://schemas.microsoft.com/office/drawing/2014/main" id="{EC41903A-0DB2-7618-6D1C-050CF94E94ED}"/>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 name="Australia - Offshore">
              <a:extLst>
                <a:ext uri="{FF2B5EF4-FFF2-40B4-BE49-F238E27FC236}">
                  <a16:creationId xmlns:a16="http://schemas.microsoft.com/office/drawing/2014/main" id="{AE476159-0EDF-060D-1FEC-68792A33F0E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 name="Tasmania">
              <a:extLst>
                <a:ext uri="{FF2B5EF4-FFF2-40B4-BE49-F238E27FC236}">
                  <a16:creationId xmlns:a16="http://schemas.microsoft.com/office/drawing/2014/main" id="{68828943-FCB3-6423-01A5-8254B4709A91}"/>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 name="Solomon Islands">
              <a:extLst>
                <a:ext uri="{FF2B5EF4-FFF2-40B4-BE49-F238E27FC236}">
                  <a16:creationId xmlns:a16="http://schemas.microsoft.com/office/drawing/2014/main" id="{15683020-BF8A-D34F-BBDD-8673D1B18350}"/>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 name="Papua New Guinea">
              <a:extLst>
                <a:ext uri="{FF2B5EF4-FFF2-40B4-BE49-F238E27FC236}">
                  <a16:creationId xmlns:a16="http://schemas.microsoft.com/office/drawing/2014/main" id="{3372EEBC-790E-E33B-D762-369D03973D11}"/>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 name="Tonga">
              <a:extLst>
                <a:ext uri="{FF2B5EF4-FFF2-40B4-BE49-F238E27FC236}">
                  <a16:creationId xmlns:a16="http://schemas.microsoft.com/office/drawing/2014/main" id="{00D4F47A-D0DE-2E0E-0C71-7AC6AF8CD7E9}"/>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 name="Vanuatu">
              <a:extLst>
                <a:ext uri="{FF2B5EF4-FFF2-40B4-BE49-F238E27FC236}">
                  <a16:creationId xmlns:a16="http://schemas.microsoft.com/office/drawing/2014/main" id="{F109745B-3B62-A26A-B91F-EA3C0F0FB6B0}"/>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 name="Chatham Island">
              <a:extLst>
                <a:ext uri="{FF2B5EF4-FFF2-40B4-BE49-F238E27FC236}">
                  <a16:creationId xmlns:a16="http://schemas.microsoft.com/office/drawing/2014/main" id="{25F96EF9-457E-C0CE-B986-1A5C89FE0563}"/>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 name="American Samoa">
              <a:extLst>
                <a:ext uri="{FF2B5EF4-FFF2-40B4-BE49-F238E27FC236}">
                  <a16:creationId xmlns:a16="http://schemas.microsoft.com/office/drawing/2014/main" id="{43569659-F029-ADD0-F42B-330049F18B5D}"/>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 name="Galapagos">
              <a:extLst>
                <a:ext uri="{FF2B5EF4-FFF2-40B4-BE49-F238E27FC236}">
                  <a16:creationId xmlns:a16="http://schemas.microsoft.com/office/drawing/2014/main" id="{2D36A2CA-B9A7-B54B-00F3-2511102F9D9B}"/>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 name="Venezuela">
              <a:extLst>
                <a:ext uri="{FF2B5EF4-FFF2-40B4-BE49-F238E27FC236}">
                  <a16:creationId xmlns:a16="http://schemas.microsoft.com/office/drawing/2014/main" id="{EEDF8D30-0685-9FB1-09C9-D859C9C1C654}"/>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 name="Uruguay">
              <a:extLst>
                <a:ext uri="{FF2B5EF4-FFF2-40B4-BE49-F238E27FC236}">
                  <a16:creationId xmlns:a16="http://schemas.microsoft.com/office/drawing/2014/main" id="{4C54AB7C-5C07-F1A9-A1DF-7A0A9048129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 name="Trinidad &amp; Tobago">
              <a:extLst>
                <a:ext uri="{FF2B5EF4-FFF2-40B4-BE49-F238E27FC236}">
                  <a16:creationId xmlns:a16="http://schemas.microsoft.com/office/drawing/2014/main" id="{06E2BDDF-A4C7-868B-B546-43F7A1E136F9}"/>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 name="Suriname">
              <a:extLst>
                <a:ext uri="{FF2B5EF4-FFF2-40B4-BE49-F238E27FC236}">
                  <a16:creationId xmlns:a16="http://schemas.microsoft.com/office/drawing/2014/main" id="{57EB3118-F021-7015-8238-D0DD805CD623}"/>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 name="Peru">
              <a:extLst>
                <a:ext uri="{FF2B5EF4-FFF2-40B4-BE49-F238E27FC236}">
                  <a16:creationId xmlns:a16="http://schemas.microsoft.com/office/drawing/2014/main" id="{7ED21D61-F37A-D618-9708-0C241437717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 name="Paraguay">
              <a:extLst>
                <a:ext uri="{FF2B5EF4-FFF2-40B4-BE49-F238E27FC236}">
                  <a16:creationId xmlns:a16="http://schemas.microsoft.com/office/drawing/2014/main" id="{05362956-BD84-1AA8-4340-144453CAA178}"/>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 name="Isla de Margarita">
              <a:extLst>
                <a:ext uri="{FF2B5EF4-FFF2-40B4-BE49-F238E27FC236}">
                  <a16:creationId xmlns:a16="http://schemas.microsoft.com/office/drawing/2014/main" id="{08074771-764A-15C4-6C30-99806ABCD59A}"/>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 name="French Guiana">
              <a:extLst>
                <a:ext uri="{FF2B5EF4-FFF2-40B4-BE49-F238E27FC236}">
                  <a16:creationId xmlns:a16="http://schemas.microsoft.com/office/drawing/2014/main" id="{D992FF32-04DF-8982-2860-00A813710C4E}"/>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 name="Guyana">
              <a:extLst>
                <a:ext uri="{FF2B5EF4-FFF2-40B4-BE49-F238E27FC236}">
                  <a16:creationId xmlns:a16="http://schemas.microsoft.com/office/drawing/2014/main" id="{CD2E475E-818A-4686-318C-726919986861}"/>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 name="Ecuador">
              <a:extLst>
                <a:ext uri="{FF2B5EF4-FFF2-40B4-BE49-F238E27FC236}">
                  <a16:creationId xmlns:a16="http://schemas.microsoft.com/office/drawing/2014/main" id="{C93CFFCD-7AE7-85A9-84D2-231DBBB4DD73}"/>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 name="Bolivia">
              <a:extLst>
                <a:ext uri="{FF2B5EF4-FFF2-40B4-BE49-F238E27FC236}">
                  <a16:creationId xmlns:a16="http://schemas.microsoft.com/office/drawing/2014/main" id="{A84CB7ED-894F-72AE-8A43-FECC41DEED59}"/>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 name="Columbia">
              <a:extLst>
                <a:ext uri="{FF2B5EF4-FFF2-40B4-BE49-F238E27FC236}">
                  <a16:creationId xmlns:a16="http://schemas.microsoft.com/office/drawing/2014/main" id="{54B5E957-BED2-706E-6CCE-F3F7C4FE2CD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 name="Chile - Mainland">
              <a:extLst>
                <a:ext uri="{FF2B5EF4-FFF2-40B4-BE49-F238E27FC236}">
                  <a16:creationId xmlns:a16="http://schemas.microsoft.com/office/drawing/2014/main" id="{3CFB4255-4FAD-B40E-09E7-A47A88EC08D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 name="Chile - Offshore">
              <a:extLst>
                <a:ext uri="{FF2B5EF4-FFF2-40B4-BE49-F238E27FC236}">
                  <a16:creationId xmlns:a16="http://schemas.microsoft.com/office/drawing/2014/main" id="{EAC16C03-F920-B474-2887-7B44E73DC831}"/>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 name="Brazil">
              <a:extLst>
                <a:ext uri="{FF2B5EF4-FFF2-40B4-BE49-F238E27FC236}">
                  <a16:creationId xmlns:a16="http://schemas.microsoft.com/office/drawing/2014/main" id="{B8870797-2B78-1EDD-5BD1-703F503E8F0B}"/>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 name="Argentina">
              <a:extLst>
                <a:ext uri="{FF2B5EF4-FFF2-40B4-BE49-F238E27FC236}">
                  <a16:creationId xmlns:a16="http://schemas.microsoft.com/office/drawing/2014/main" id="{BE641880-360A-694B-C488-2F55546CDA97}"/>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 name="The Bahamas">
              <a:extLst>
                <a:ext uri="{FF2B5EF4-FFF2-40B4-BE49-F238E27FC236}">
                  <a16:creationId xmlns:a16="http://schemas.microsoft.com/office/drawing/2014/main" id="{A0AA991B-37C0-F687-6CD2-E0E1E767DB8C}"/>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 name="Canada - Offshore">
              <a:extLst>
                <a:ext uri="{FF2B5EF4-FFF2-40B4-BE49-F238E27FC236}">
                  <a16:creationId xmlns:a16="http://schemas.microsoft.com/office/drawing/2014/main" id="{180D373F-F902-DCED-DBDC-A86B5B7F7A5F}"/>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 name="Canada - Mainland">
              <a:extLst>
                <a:ext uri="{FF2B5EF4-FFF2-40B4-BE49-F238E27FC236}">
                  <a16:creationId xmlns:a16="http://schemas.microsoft.com/office/drawing/2014/main" id="{6C93E50B-31CB-83EA-282E-631994D78C38}"/>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 name="Alaska - Mainland">
              <a:extLst>
                <a:ext uri="{FF2B5EF4-FFF2-40B4-BE49-F238E27FC236}">
                  <a16:creationId xmlns:a16="http://schemas.microsoft.com/office/drawing/2014/main" id="{08C4B66E-D38E-4443-DA3F-C765273F71CA}"/>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 name="Alaska - Offshore">
              <a:extLst>
                <a:ext uri="{FF2B5EF4-FFF2-40B4-BE49-F238E27FC236}">
                  <a16:creationId xmlns:a16="http://schemas.microsoft.com/office/drawing/2014/main" id="{1AD53918-93A6-A590-BF28-E57635E37104}"/>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 name="USA - Mainland">
              <a:extLst>
                <a:ext uri="{FF2B5EF4-FFF2-40B4-BE49-F238E27FC236}">
                  <a16:creationId xmlns:a16="http://schemas.microsoft.com/office/drawing/2014/main" id="{865F62A2-B420-3FDB-525D-44338F80015C}"/>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9" name="USA - Offshore">
              <a:extLst>
                <a:ext uri="{FF2B5EF4-FFF2-40B4-BE49-F238E27FC236}">
                  <a16:creationId xmlns:a16="http://schemas.microsoft.com/office/drawing/2014/main" id="{6EBD93B0-9FEB-A20F-481B-C06A4E7ECE13}"/>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0" name="Hawaii">
              <a:extLst>
                <a:ext uri="{FF2B5EF4-FFF2-40B4-BE49-F238E27FC236}">
                  <a16:creationId xmlns:a16="http://schemas.microsoft.com/office/drawing/2014/main" id="{58C7816D-F281-3CB7-6F06-AAD713DD26AF}"/>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1" name="Puerto Rico">
              <a:extLst>
                <a:ext uri="{FF2B5EF4-FFF2-40B4-BE49-F238E27FC236}">
                  <a16:creationId xmlns:a16="http://schemas.microsoft.com/office/drawing/2014/main" id="{B6FF4175-7557-AEA3-7EB1-F05232E5B93E}"/>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2" name="Panama">
              <a:extLst>
                <a:ext uri="{FF2B5EF4-FFF2-40B4-BE49-F238E27FC236}">
                  <a16:creationId xmlns:a16="http://schemas.microsoft.com/office/drawing/2014/main" id="{6EA25F1D-3AA2-EBDB-ECB0-9957C78A6951}"/>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3" name="Nicaragua">
              <a:extLst>
                <a:ext uri="{FF2B5EF4-FFF2-40B4-BE49-F238E27FC236}">
                  <a16:creationId xmlns:a16="http://schemas.microsoft.com/office/drawing/2014/main" id="{C582AC56-42BA-1312-AA31-25B465EA18CE}"/>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4" name="Mexico">
              <a:extLst>
                <a:ext uri="{FF2B5EF4-FFF2-40B4-BE49-F238E27FC236}">
                  <a16:creationId xmlns:a16="http://schemas.microsoft.com/office/drawing/2014/main" id="{98B7590E-B82A-8E22-8766-CFA73F46EA16}"/>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5" name="Martinique">
              <a:extLst>
                <a:ext uri="{FF2B5EF4-FFF2-40B4-BE49-F238E27FC236}">
                  <a16:creationId xmlns:a16="http://schemas.microsoft.com/office/drawing/2014/main" id="{F7E3BBEC-1A18-797F-A1FC-ACD03156667D}"/>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6" name="Lago de Nicaragua">
              <a:extLst>
                <a:ext uri="{FF2B5EF4-FFF2-40B4-BE49-F238E27FC236}">
                  <a16:creationId xmlns:a16="http://schemas.microsoft.com/office/drawing/2014/main" id="{1881C5FD-B60B-E130-4A21-A0B91778F211}"/>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7" name="Honduras">
              <a:extLst>
                <a:ext uri="{FF2B5EF4-FFF2-40B4-BE49-F238E27FC236}">
                  <a16:creationId xmlns:a16="http://schemas.microsoft.com/office/drawing/2014/main" id="{79C11938-4406-57F3-A52A-1BC4DDE283A6}"/>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8" name="Haiti">
              <a:extLst>
                <a:ext uri="{FF2B5EF4-FFF2-40B4-BE49-F238E27FC236}">
                  <a16:creationId xmlns:a16="http://schemas.microsoft.com/office/drawing/2014/main" id="{A44673DC-460A-9D1D-6786-7487782CCE8B}"/>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9" name="Jamaica">
              <a:extLst>
                <a:ext uri="{FF2B5EF4-FFF2-40B4-BE49-F238E27FC236}">
                  <a16:creationId xmlns:a16="http://schemas.microsoft.com/office/drawing/2014/main" id="{6C1AADCB-FD11-476B-7460-C3D916B3198E}"/>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0" name="Guadeloupe">
              <a:extLst>
                <a:ext uri="{FF2B5EF4-FFF2-40B4-BE49-F238E27FC236}">
                  <a16:creationId xmlns:a16="http://schemas.microsoft.com/office/drawing/2014/main" id="{14A5DB2E-EAF8-8188-E82A-97D4B28D7B2E}"/>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1" name="Guatemala">
              <a:extLst>
                <a:ext uri="{FF2B5EF4-FFF2-40B4-BE49-F238E27FC236}">
                  <a16:creationId xmlns:a16="http://schemas.microsoft.com/office/drawing/2014/main" id="{B771541B-9576-870A-B5EF-85A45740396D}"/>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2" name="El Salvador">
              <a:extLst>
                <a:ext uri="{FF2B5EF4-FFF2-40B4-BE49-F238E27FC236}">
                  <a16:creationId xmlns:a16="http://schemas.microsoft.com/office/drawing/2014/main" id="{7FAB0236-19D3-B686-1D77-733C81194221}"/>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3" name="Dominican Republic">
              <a:extLst>
                <a:ext uri="{FF2B5EF4-FFF2-40B4-BE49-F238E27FC236}">
                  <a16:creationId xmlns:a16="http://schemas.microsoft.com/office/drawing/2014/main" id="{281675A8-EE7D-3ED5-4620-1434EBC5F09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4" name="Costa Rica">
              <a:extLst>
                <a:ext uri="{FF2B5EF4-FFF2-40B4-BE49-F238E27FC236}">
                  <a16:creationId xmlns:a16="http://schemas.microsoft.com/office/drawing/2014/main" id="{9D814AAB-45A9-CFFE-9215-558151BB12C6}"/>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5" name="Cuba">
              <a:extLst>
                <a:ext uri="{FF2B5EF4-FFF2-40B4-BE49-F238E27FC236}">
                  <a16:creationId xmlns:a16="http://schemas.microsoft.com/office/drawing/2014/main" id="{4077485E-1A3D-F14C-8A0D-A28B3326EDF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6" name="Belize">
              <a:extLst>
                <a:ext uri="{FF2B5EF4-FFF2-40B4-BE49-F238E27FC236}">
                  <a16:creationId xmlns:a16="http://schemas.microsoft.com/office/drawing/2014/main" id="{6BC5DF5A-2BC9-54AB-A522-616ACC90337E}"/>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7" name="Greenland - Offshore">
              <a:extLst>
                <a:ext uri="{FF2B5EF4-FFF2-40B4-BE49-F238E27FC236}">
                  <a16:creationId xmlns:a16="http://schemas.microsoft.com/office/drawing/2014/main" id="{2DFCBFB5-D88D-BEF8-001A-DAD66D2B5CE3}"/>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8" name="Greenland - Mainland">
              <a:extLst>
                <a:ext uri="{FF2B5EF4-FFF2-40B4-BE49-F238E27FC236}">
                  <a16:creationId xmlns:a16="http://schemas.microsoft.com/office/drawing/2014/main" id="{2B21CF2A-3351-8E91-1C80-07C772335AA8}"/>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9" name="Svalbard">
              <a:extLst>
                <a:ext uri="{FF2B5EF4-FFF2-40B4-BE49-F238E27FC236}">
                  <a16:creationId xmlns:a16="http://schemas.microsoft.com/office/drawing/2014/main" id="{3BD93495-CB24-E41A-9795-9676D00622F1}"/>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0" name="Iceland">
              <a:extLst>
                <a:ext uri="{FF2B5EF4-FFF2-40B4-BE49-F238E27FC236}">
                  <a16:creationId xmlns:a16="http://schemas.microsoft.com/office/drawing/2014/main" id="{762B5B32-019B-F418-295D-AC345865F71A}"/>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1" name="Portugal">
              <a:extLst>
                <a:ext uri="{FF2B5EF4-FFF2-40B4-BE49-F238E27FC236}">
                  <a16:creationId xmlns:a16="http://schemas.microsoft.com/office/drawing/2014/main" id="{59109D86-F1E4-E3B3-1751-8679C84ED489}"/>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2" name="Spain">
              <a:extLst>
                <a:ext uri="{FF2B5EF4-FFF2-40B4-BE49-F238E27FC236}">
                  <a16:creationId xmlns:a16="http://schemas.microsoft.com/office/drawing/2014/main" id="{34A6280F-BDEF-ADA9-DBEA-237A7BE61AD1}"/>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3" name="France">
              <a:extLst>
                <a:ext uri="{FF2B5EF4-FFF2-40B4-BE49-F238E27FC236}">
                  <a16:creationId xmlns:a16="http://schemas.microsoft.com/office/drawing/2014/main" id="{3FCFF279-F084-BE54-6967-306F7D7C9D92}"/>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4" name="Ireland">
              <a:extLst>
                <a:ext uri="{FF2B5EF4-FFF2-40B4-BE49-F238E27FC236}">
                  <a16:creationId xmlns:a16="http://schemas.microsoft.com/office/drawing/2014/main" id="{77666843-1646-4A13-EC19-E3D8EBE0EBAF}"/>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5" name="Austria">
              <a:extLst>
                <a:ext uri="{FF2B5EF4-FFF2-40B4-BE49-F238E27FC236}">
                  <a16:creationId xmlns:a16="http://schemas.microsoft.com/office/drawing/2014/main" id="{6DF10C75-C8E5-E154-4DBC-249FF734BB80}"/>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6" name="Belgium">
              <a:extLst>
                <a:ext uri="{FF2B5EF4-FFF2-40B4-BE49-F238E27FC236}">
                  <a16:creationId xmlns:a16="http://schemas.microsoft.com/office/drawing/2014/main" id="{6F12657E-4207-7829-2FA6-D82A06A49B6C}"/>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7" name="Poland">
              <a:extLst>
                <a:ext uri="{FF2B5EF4-FFF2-40B4-BE49-F238E27FC236}">
                  <a16:creationId xmlns:a16="http://schemas.microsoft.com/office/drawing/2014/main" id="{F65D46F4-7F22-52B5-BC73-8BA7D86E60B8}"/>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8" name="Sardinia (Italy)">
              <a:extLst>
                <a:ext uri="{FF2B5EF4-FFF2-40B4-BE49-F238E27FC236}">
                  <a16:creationId xmlns:a16="http://schemas.microsoft.com/office/drawing/2014/main" id="{09F43F3F-CB12-BFE0-5AE6-5B9998E9BACA}"/>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9" name="Sicily (Italy)">
              <a:extLst>
                <a:ext uri="{FF2B5EF4-FFF2-40B4-BE49-F238E27FC236}">
                  <a16:creationId xmlns:a16="http://schemas.microsoft.com/office/drawing/2014/main" id="{87A5D737-006F-F82B-D4F2-F525CD2E305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0" name="Italy">
              <a:extLst>
                <a:ext uri="{FF2B5EF4-FFF2-40B4-BE49-F238E27FC236}">
                  <a16:creationId xmlns:a16="http://schemas.microsoft.com/office/drawing/2014/main" id="{68724D84-4974-6F98-69D3-415683C6772A}"/>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1" name="Croatia">
              <a:extLst>
                <a:ext uri="{FF2B5EF4-FFF2-40B4-BE49-F238E27FC236}">
                  <a16:creationId xmlns:a16="http://schemas.microsoft.com/office/drawing/2014/main" id="{BC5FBD37-35BF-A2A8-0825-C83128D079B5}"/>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2" name="Switzerland">
              <a:extLst>
                <a:ext uri="{FF2B5EF4-FFF2-40B4-BE49-F238E27FC236}">
                  <a16:creationId xmlns:a16="http://schemas.microsoft.com/office/drawing/2014/main" id="{6C426E57-50AD-5A1A-5313-877467F7C009}"/>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3" name="Latvia">
              <a:extLst>
                <a:ext uri="{FF2B5EF4-FFF2-40B4-BE49-F238E27FC236}">
                  <a16:creationId xmlns:a16="http://schemas.microsoft.com/office/drawing/2014/main" id="{C3D6DE69-7F9C-C481-CD8F-BDC3E8662864}"/>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4" name="Lithuania">
              <a:extLst>
                <a:ext uri="{FF2B5EF4-FFF2-40B4-BE49-F238E27FC236}">
                  <a16:creationId xmlns:a16="http://schemas.microsoft.com/office/drawing/2014/main" id="{CF998250-84A5-7A82-E428-8DA9019AC000}"/>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5" name="Czech Republic">
              <a:extLst>
                <a:ext uri="{FF2B5EF4-FFF2-40B4-BE49-F238E27FC236}">
                  <a16:creationId xmlns:a16="http://schemas.microsoft.com/office/drawing/2014/main" id="{6F4353CA-FD74-2102-27D3-F01259037122}"/>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6" name="Corsica (France)">
              <a:extLst>
                <a:ext uri="{FF2B5EF4-FFF2-40B4-BE49-F238E27FC236}">
                  <a16:creationId xmlns:a16="http://schemas.microsoft.com/office/drawing/2014/main" id="{81F3B332-E2A5-7A55-CAE7-260AC434FB3B}"/>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7" name="Kaliningrad (Russia)">
              <a:extLst>
                <a:ext uri="{FF2B5EF4-FFF2-40B4-BE49-F238E27FC236}">
                  <a16:creationId xmlns:a16="http://schemas.microsoft.com/office/drawing/2014/main" id="{EA08E5B6-F3AA-58C5-5A14-2531A04E7F6F}"/>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8" name="Luxembourg">
              <a:extLst>
                <a:ext uri="{FF2B5EF4-FFF2-40B4-BE49-F238E27FC236}">
                  <a16:creationId xmlns:a16="http://schemas.microsoft.com/office/drawing/2014/main" id="{BB6931AE-FDBB-B784-DF9C-B76ECC50E0A9}"/>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9" name="Hungary">
              <a:extLst>
                <a:ext uri="{FF2B5EF4-FFF2-40B4-BE49-F238E27FC236}">
                  <a16:creationId xmlns:a16="http://schemas.microsoft.com/office/drawing/2014/main" id="{D8158179-0CF2-9DCB-AE66-5E8923614685}"/>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0" name="Romania">
              <a:extLst>
                <a:ext uri="{FF2B5EF4-FFF2-40B4-BE49-F238E27FC236}">
                  <a16:creationId xmlns:a16="http://schemas.microsoft.com/office/drawing/2014/main" id="{F5D288B9-4A8F-7AD3-80CB-85CD4341FDB9}"/>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1" name="Slovenia">
              <a:extLst>
                <a:ext uri="{FF2B5EF4-FFF2-40B4-BE49-F238E27FC236}">
                  <a16:creationId xmlns:a16="http://schemas.microsoft.com/office/drawing/2014/main" id="{658743EB-F635-2301-2D5F-FD4CE3164FFB}"/>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2" name="Bosnia &amp; Herzegovina">
              <a:extLst>
                <a:ext uri="{FF2B5EF4-FFF2-40B4-BE49-F238E27FC236}">
                  <a16:creationId xmlns:a16="http://schemas.microsoft.com/office/drawing/2014/main" id="{391F262E-483E-F4E7-960D-8829D7E27339}"/>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3" name="Serbia">
              <a:extLst>
                <a:ext uri="{FF2B5EF4-FFF2-40B4-BE49-F238E27FC236}">
                  <a16:creationId xmlns:a16="http://schemas.microsoft.com/office/drawing/2014/main" id="{3755B53C-CEA4-BB9E-69AF-45564FABED0F}"/>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4" name="Belarus">
              <a:extLst>
                <a:ext uri="{FF2B5EF4-FFF2-40B4-BE49-F238E27FC236}">
                  <a16:creationId xmlns:a16="http://schemas.microsoft.com/office/drawing/2014/main" id="{4EEBC315-856E-893A-A360-49795FC6D719}"/>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5" name="Moldova">
              <a:extLst>
                <a:ext uri="{FF2B5EF4-FFF2-40B4-BE49-F238E27FC236}">
                  <a16:creationId xmlns:a16="http://schemas.microsoft.com/office/drawing/2014/main" id="{8702F4F7-868E-A36D-B843-9AB0943B5647}"/>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6" name="Ukraine">
              <a:extLst>
                <a:ext uri="{FF2B5EF4-FFF2-40B4-BE49-F238E27FC236}">
                  <a16:creationId xmlns:a16="http://schemas.microsoft.com/office/drawing/2014/main" id="{A7497FF3-A3F1-5145-035A-20AC80728670}"/>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7" name="Albania">
              <a:extLst>
                <a:ext uri="{FF2B5EF4-FFF2-40B4-BE49-F238E27FC236}">
                  <a16:creationId xmlns:a16="http://schemas.microsoft.com/office/drawing/2014/main" id="{20EBCF12-DEA2-91FA-551B-AF520D5F0F4C}"/>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8" name="Bulgaria">
              <a:extLst>
                <a:ext uri="{FF2B5EF4-FFF2-40B4-BE49-F238E27FC236}">
                  <a16:creationId xmlns:a16="http://schemas.microsoft.com/office/drawing/2014/main" id="{55EDDC5B-311D-A058-AC7B-F616051DB575}"/>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9" name="Cyprus">
              <a:extLst>
                <a:ext uri="{FF2B5EF4-FFF2-40B4-BE49-F238E27FC236}">
                  <a16:creationId xmlns:a16="http://schemas.microsoft.com/office/drawing/2014/main" id="{1C7E67F0-5BC7-9CC9-4BC5-707A3637ADDD}"/>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0" name="Kosovo">
              <a:extLst>
                <a:ext uri="{FF2B5EF4-FFF2-40B4-BE49-F238E27FC236}">
                  <a16:creationId xmlns:a16="http://schemas.microsoft.com/office/drawing/2014/main" id="{6BEE0170-87A8-A9E7-2C2A-B0EA34B9B26B}"/>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1" name="Macedonia">
              <a:extLst>
                <a:ext uri="{FF2B5EF4-FFF2-40B4-BE49-F238E27FC236}">
                  <a16:creationId xmlns:a16="http://schemas.microsoft.com/office/drawing/2014/main" id="{21CB7BA4-3259-E821-2B36-070014A25F96}"/>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2" name="Slovakia">
              <a:extLst>
                <a:ext uri="{FF2B5EF4-FFF2-40B4-BE49-F238E27FC236}">
                  <a16:creationId xmlns:a16="http://schemas.microsoft.com/office/drawing/2014/main" id="{17BDE872-5311-D1B9-B5F1-C4F17F142302}"/>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3" name="Montenegro">
              <a:extLst>
                <a:ext uri="{FF2B5EF4-FFF2-40B4-BE49-F238E27FC236}">
                  <a16:creationId xmlns:a16="http://schemas.microsoft.com/office/drawing/2014/main" id="{C6A91CA5-16BD-33D4-3B84-549BF2880BEF}"/>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4" name="Palma">
              <a:extLst>
                <a:ext uri="{FF2B5EF4-FFF2-40B4-BE49-F238E27FC236}">
                  <a16:creationId xmlns:a16="http://schemas.microsoft.com/office/drawing/2014/main" id="{AB8A3770-1059-885B-EC8E-733A9602E548}"/>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5" name="Armenia">
              <a:extLst>
                <a:ext uri="{FF2B5EF4-FFF2-40B4-BE49-F238E27FC236}">
                  <a16:creationId xmlns:a16="http://schemas.microsoft.com/office/drawing/2014/main" id="{E4F72A08-8170-7E5F-72AA-780531430544}"/>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6" name="Azerbaijan - West">
              <a:extLst>
                <a:ext uri="{FF2B5EF4-FFF2-40B4-BE49-F238E27FC236}">
                  <a16:creationId xmlns:a16="http://schemas.microsoft.com/office/drawing/2014/main" id="{BEDC1F57-1DD4-E269-BB94-A6663C2073C2}"/>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7" name="Azerbaijan - East">
              <a:extLst>
                <a:ext uri="{FF2B5EF4-FFF2-40B4-BE49-F238E27FC236}">
                  <a16:creationId xmlns:a16="http://schemas.microsoft.com/office/drawing/2014/main" id="{6603A5B7-EDE6-A6F4-E4A9-D5E9957DCB24}"/>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8" name="Denmark">
              <a:extLst>
                <a:ext uri="{FF2B5EF4-FFF2-40B4-BE49-F238E27FC236}">
                  <a16:creationId xmlns:a16="http://schemas.microsoft.com/office/drawing/2014/main" id="{BFA1B4FC-345C-DEF7-BDA3-0F60A5D67198}"/>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9" name="Germany">
              <a:extLst>
                <a:ext uri="{FF2B5EF4-FFF2-40B4-BE49-F238E27FC236}">
                  <a16:creationId xmlns:a16="http://schemas.microsoft.com/office/drawing/2014/main" id="{139DF647-0B47-1A57-E531-9FDF6EB82AA8}"/>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0" name="Netherlands">
              <a:extLst>
                <a:ext uri="{FF2B5EF4-FFF2-40B4-BE49-F238E27FC236}">
                  <a16:creationId xmlns:a16="http://schemas.microsoft.com/office/drawing/2014/main" id="{9012BF08-2828-6543-82D2-59D35AE8B4D8}"/>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1" name="Norway Mainland">
              <a:extLst>
                <a:ext uri="{FF2B5EF4-FFF2-40B4-BE49-F238E27FC236}">
                  <a16:creationId xmlns:a16="http://schemas.microsoft.com/office/drawing/2014/main" id="{28583308-37D2-5F11-037E-4FC06EEB7529}"/>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2" name="Norway Offshore">
              <a:extLst>
                <a:ext uri="{FF2B5EF4-FFF2-40B4-BE49-F238E27FC236}">
                  <a16:creationId xmlns:a16="http://schemas.microsoft.com/office/drawing/2014/main" id="{3B1A5E9B-BA03-545A-591D-2C88C2D91056}"/>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3" name="Jan Mayen">
              <a:extLst>
                <a:ext uri="{FF2B5EF4-FFF2-40B4-BE49-F238E27FC236}">
                  <a16:creationId xmlns:a16="http://schemas.microsoft.com/office/drawing/2014/main" id="{8F1C4664-E359-3D6A-041D-0502A34FBDFD}"/>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4" name="European Island">
              <a:extLst>
                <a:ext uri="{FF2B5EF4-FFF2-40B4-BE49-F238E27FC236}">
                  <a16:creationId xmlns:a16="http://schemas.microsoft.com/office/drawing/2014/main" id="{AF1202EB-47B4-9381-6469-18D14F9185AA}"/>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5" name="Finland">
              <a:extLst>
                <a:ext uri="{FF2B5EF4-FFF2-40B4-BE49-F238E27FC236}">
                  <a16:creationId xmlns:a16="http://schemas.microsoft.com/office/drawing/2014/main" id="{46ED5DD9-6E0B-F049-EF93-2F0AF626748B}"/>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6" name="Sweden Mainland">
              <a:extLst>
                <a:ext uri="{FF2B5EF4-FFF2-40B4-BE49-F238E27FC236}">
                  <a16:creationId xmlns:a16="http://schemas.microsoft.com/office/drawing/2014/main" id="{4731D504-AA00-3A8F-0073-9486873DA5D6}"/>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7" name="Sweden Offshore">
              <a:extLst>
                <a:ext uri="{FF2B5EF4-FFF2-40B4-BE49-F238E27FC236}">
                  <a16:creationId xmlns:a16="http://schemas.microsoft.com/office/drawing/2014/main" id="{B4995C79-4C1C-45BB-2ADE-195973657ABF}"/>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8" name="Estonia">
              <a:extLst>
                <a:ext uri="{FF2B5EF4-FFF2-40B4-BE49-F238E27FC236}">
                  <a16:creationId xmlns:a16="http://schemas.microsoft.com/office/drawing/2014/main" id="{5D1AB43F-716A-F239-500D-5D7EABB00500}"/>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9" name="Greece">
              <a:extLst>
                <a:ext uri="{FF2B5EF4-FFF2-40B4-BE49-F238E27FC236}">
                  <a16:creationId xmlns:a16="http://schemas.microsoft.com/office/drawing/2014/main" id="{7BDC4B23-477A-A71C-5383-0F4F42781C23}"/>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0" name="Ibiza">
              <a:extLst>
                <a:ext uri="{FF2B5EF4-FFF2-40B4-BE49-F238E27FC236}">
                  <a16:creationId xmlns:a16="http://schemas.microsoft.com/office/drawing/2014/main" id="{F9CE4181-C627-44F3-7EF5-3C747FF38593}"/>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1" name="Menorca">
              <a:extLst>
                <a:ext uri="{FF2B5EF4-FFF2-40B4-BE49-F238E27FC236}">
                  <a16:creationId xmlns:a16="http://schemas.microsoft.com/office/drawing/2014/main" id="{B4F891BC-8E97-EFBA-7AE0-5856222A6CDF}"/>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2" name="Island">
              <a:extLst>
                <a:ext uri="{FF2B5EF4-FFF2-40B4-BE49-F238E27FC236}">
                  <a16:creationId xmlns:a16="http://schemas.microsoft.com/office/drawing/2014/main" id="{8BD28F7C-61B7-A0B4-E43F-C2CB224F06E7}"/>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3" name="Sao Miguel">
              <a:extLst>
                <a:ext uri="{FF2B5EF4-FFF2-40B4-BE49-F238E27FC236}">
                  <a16:creationId xmlns:a16="http://schemas.microsoft.com/office/drawing/2014/main" id="{9D770E5A-4B32-2998-4F24-8CF6D837D21C}"/>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4" name="United Kingdom">
              <a:extLst>
                <a:ext uri="{FF2B5EF4-FFF2-40B4-BE49-F238E27FC236}">
                  <a16:creationId xmlns:a16="http://schemas.microsoft.com/office/drawing/2014/main" id="{FC80D9F1-91FE-E75B-FBE7-4C20A863FA95}"/>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5" name="Sri Lanka">
              <a:extLst>
                <a:ext uri="{FF2B5EF4-FFF2-40B4-BE49-F238E27FC236}">
                  <a16:creationId xmlns:a16="http://schemas.microsoft.com/office/drawing/2014/main" id="{345E7B51-EFBC-D93B-9A7D-0FBD0D2178EB}"/>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6" name="Afghanistan">
              <a:extLst>
                <a:ext uri="{FF2B5EF4-FFF2-40B4-BE49-F238E27FC236}">
                  <a16:creationId xmlns:a16="http://schemas.microsoft.com/office/drawing/2014/main" id="{369F52C1-4556-8C80-8911-C7B9A08A85B0}"/>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7" name="Iraq">
              <a:extLst>
                <a:ext uri="{FF2B5EF4-FFF2-40B4-BE49-F238E27FC236}">
                  <a16:creationId xmlns:a16="http://schemas.microsoft.com/office/drawing/2014/main" id="{D0136F5B-4016-C37C-0C2F-1E94A7FAEDF5}"/>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8" name="Jordan">
              <a:extLst>
                <a:ext uri="{FF2B5EF4-FFF2-40B4-BE49-F238E27FC236}">
                  <a16:creationId xmlns:a16="http://schemas.microsoft.com/office/drawing/2014/main" id="{38EF9BD0-0410-54B2-FE2E-6CF8A2EE695A}"/>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9" name="Saudi Arabia">
              <a:extLst>
                <a:ext uri="{FF2B5EF4-FFF2-40B4-BE49-F238E27FC236}">
                  <a16:creationId xmlns:a16="http://schemas.microsoft.com/office/drawing/2014/main" id="{F20CDF63-8004-7716-E7B4-0C83BECE1598}"/>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0" name="Syria">
              <a:extLst>
                <a:ext uri="{FF2B5EF4-FFF2-40B4-BE49-F238E27FC236}">
                  <a16:creationId xmlns:a16="http://schemas.microsoft.com/office/drawing/2014/main" id="{A6219D05-4968-2048-207E-44364CC980A8}"/>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1" name="United Arab Emirates">
              <a:extLst>
                <a:ext uri="{FF2B5EF4-FFF2-40B4-BE49-F238E27FC236}">
                  <a16:creationId xmlns:a16="http://schemas.microsoft.com/office/drawing/2014/main" id="{82967414-91DA-F731-46E8-7F525996A280}"/>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2" name="Yemen">
              <a:extLst>
                <a:ext uri="{FF2B5EF4-FFF2-40B4-BE49-F238E27FC236}">
                  <a16:creationId xmlns:a16="http://schemas.microsoft.com/office/drawing/2014/main" id="{094D507D-B005-A4C8-0D59-C60BF2B97F97}"/>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3" name="Iran">
              <a:extLst>
                <a:ext uri="{FF2B5EF4-FFF2-40B4-BE49-F238E27FC236}">
                  <a16:creationId xmlns:a16="http://schemas.microsoft.com/office/drawing/2014/main" id="{01902083-68B2-D640-BF8D-AA8BAD3E49B0}"/>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4" name="Bangladesh">
              <a:extLst>
                <a:ext uri="{FF2B5EF4-FFF2-40B4-BE49-F238E27FC236}">
                  <a16:creationId xmlns:a16="http://schemas.microsoft.com/office/drawing/2014/main" id="{8D431881-64C8-942E-169B-0653B64845CE}"/>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5" name="Bhutan">
              <a:extLst>
                <a:ext uri="{FF2B5EF4-FFF2-40B4-BE49-F238E27FC236}">
                  <a16:creationId xmlns:a16="http://schemas.microsoft.com/office/drawing/2014/main" id="{714851D5-B772-F508-E01F-BDF54B2B61D8}"/>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6" name="Myanmar">
              <a:extLst>
                <a:ext uri="{FF2B5EF4-FFF2-40B4-BE49-F238E27FC236}">
                  <a16:creationId xmlns:a16="http://schemas.microsoft.com/office/drawing/2014/main" id="{A80EF24C-7FAB-06F9-C56F-8813FF859220}"/>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7" name="Laos">
              <a:extLst>
                <a:ext uri="{FF2B5EF4-FFF2-40B4-BE49-F238E27FC236}">
                  <a16:creationId xmlns:a16="http://schemas.microsoft.com/office/drawing/2014/main" id="{0EA32D0C-4677-FE25-0B7A-B55168BE559B}"/>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8" name="Malaysia - East">
              <a:extLst>
                <a:ext uri="{FF2B5EF4-FFF2-40B4-BE49-F238E27FC236}">
                  <a16:creationId xmlns:a16="http://schemas.microsoft.com/office/drawing/2014/main" id="{C6481C48-BC05-97DB-6FE6-06B385C95D68}"/>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9" name="Malaysia - West">
              <a:extLst>
                <a:ext uri="{FF2B5EF4-FFF2-40B4-BE49-F238E27FC236}">
                  <a16:creationId xmlns:a16="http://schemas.microsoft.com/office/drawing/2014/main" id="{EB34DC8D-35B6-586A-AEE2-4B8139A493AB}"/>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0" name="Nepal">
              <a:extLst>
                <a:ext uri="{FF2B5EF4-FFF2-40B4-BE49-F238E27FC236}">
                  <a16:creationId xmlns:a16="http://schemas.microsoft.com/office/drawing/2014/main" id="{ACEF8D01-E055-B35A-1B11-725E7F933AE7}"/>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1" name="Vietnam">
              <a:extLst>
                <a:ext uri="{FF2B5EF4-FFF2-40B4-BE49-F238E27FC236}">
                  <a16:creationId xmlns:a16="http://schemas.microsoft.com/office/drawing/2014/main" id="{BF7A508D-F76C-E257-5CCD-5ACDE689B2EC}"/>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2" name="India">
              <a:extLst>
                <a:ext uri="{FF2B5EF4-FFF2-40B4-BE49-F238E27FC236}">
                  <a16:creationId xmlns:a16="http://schemas.microsoft.com/office/drawing/2014/main" id="{E0B78947-98C2-122F-9E81-7C8CBB9B7583}"/>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3" name="Mongolia">
              <a:extLst>
                <a:ext uri="{FF2B5EF4-FFF2-40B4-BE49-F238E27FC236}">
                  <a16:creationId xmlns:a16="http://schemas.microsoft.com/office/drawing/2014/main" id="{4F41040C-572C-174F-CC5D-9D3210E65D99}"/>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4" name="Georgia">
              <a:extLst>
                <a:ext uri="{FF2B5EF4-FFF2-40B4-BE49-F238E27FC236}">
                  <a16:creationId xmlns:a16="http://schemas.microsoft.com/office/drawing/2014/main" id="{BBF29540-4D24-70DC-5A0C-6EC2313E0D4D}"/>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5" name="Turkmenistan">
              <a:extLst>
                <a:ext uri="{FF2B5EF4-FFF2-40B4-BE49-F238E27FC236}">
                  <a16:creationId xmlns:a16="http://schemas.microsoft.com/office/drawing/2014/main" id="{0AACD9AC-45AA-0E14-3AED-B45F3B943F9D}"/>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6" name="Uzbekistan">
              <a:extLst>
                <a:ext uri="{FF2B5EF4-FFF2-40B4-BE49-F238E27FC236}">
                  <a16:creationId xmlns:a16="http://schemas.microsoft.com/office/drawing/2014/main" id="{F81C468D-6EFE-8634-DE33-49C40C7336C9}"/>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7" name="Kazakhstan">
              <a:extLst>
                <a:ext uri="{FF2B5EF4-FFF2-40B4-BE49-F238E27FC236}">
                  <a16:creationId xmlns:a16="http://schemas.microsoft.com/office/drawing/2014/main" id="{34F62B6D-8CE6-6119-A24A-E117055690DF}"/>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8" name="Kyrgyzstan">
              <a:extLst>
                <a:ext uri="{FF2B5EF4-FFF2-40B4-BE49-F238E27FC236}">
                  <a16:creationId xmlns:a16="http://schemas.microsoft.com/office/drawing/2014/main" id="{A7CA1E72-EAD1-18CD-7054-E4833CC22F38}"/>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9" name="Tajikistan">
              <a:extLst>
                <a:ext uri="{FF2B5EF4-FFF2-40B4-BE49-F238E27FC236}">
                  <a16:creationId xmlns:a16="http://schemas.microsoft.com/office/drawing/2014/main" id="{B2CA48A8-C937-4880-73D2-C3881D4F49E2}"/>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0" name="Israel">
              <a:extLst>
                <a:ext uri="{FF2B5EF4-FFF2-40B4-BE49-F238E27FC236}">
                  <a16:creationId xmlns:a16="http://schemas.microsoft.com/office/drawing/2014/main" id="{2DF2BA2C-62B5-8511-E8DE-0406A6DD90B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1" name="Lebanon">
              <a:extLst>
                <a:ext uri="{FF2B5EF4-FFF2-40B4-BE49-F238E27FC236}">
                  <a16:creationId xmlns:a16="http://schemas.microsoft.com/office/drawing/2014/main" id="{AE422E85-1E8D-59BA-0E67-99DB018FFED6}"/>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2" name="Pakistan">
              <a:extLst>
                <a:ext uri="{FF2B5EF4-FFF2-40B4-BE49-F238E27FC236}">
                  <a16:creationId xmlns:a16="http://schemas.microsoft.com/office/drawing/2014/main" id="{6A9FD840-9F5E-0C2C-4FEB-00CF1E90363C}"/>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3" name="Cambodia">
              <a:extLst>
                <a:ext uri="{FF2B5EF4-FFF2-40B4-BE49-F238E27FC236}">
                  <a16:creationId xmlns:a16="http://schemas.microsoft.com/office/drawing/2014/main" id="{3B64194D-AF15-8988-B227-4277EE766C8B}"/>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4" name="Taiwan">
              <a:extLst>
                <a:ext uri="{FF2B5EF4-FFF2-40B4-BE49-F238E27FC236}">
                  <a16:creationId xmlns:a16="http://schemas.microsoft.com/office/drawing/2014/main" id="{2C4B1689-B4A6-6D5E-7244-A2AADF9D34BE}"/>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5" name="Unknown">
              <a:extLst>
                <a:ext uri="{FF2B5EF4-FFF2-40B4-BE49-F238E27FC236}">
                  <a16:creationId xmlns:a16="http://schemas.microsoft.com/office/drawing/2014/main" id="{532A3A43-ECDC-407E-202F-84DE4AD62A36}"/>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6" name="Kuwait">
              <a:extLst>
                <a:ext uri="{FF2B5EF4-FFF2-40B4-BE49-F238E27FC236}">
                  <a16:creationId xmlns:a16="http://schemas.microsoft.com/office/drawing/2014/main" id="{A3CDC9B0-BA2C-0636-B0EA-459CBF1F401C}"/>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7" name="Qatar">
              <a:extLst>
                <a:ext uri="{FF2B5EF4-FFF2-40B4-BE49-F238E27FC236}">
                  <a16:creationId xmlns:a16="http://schemas.microsoft.com/office/drawing/2014/main" id="{17F603FC-22A5-5CFC-2817-893FE4B3F2C7}"/>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8" name="Asian Island">
              <a:extLst>
                <a:ext uri="{FF2B5EF4-FFF2-40B4-BE49-F238E27FC236}">
                  <a16:creationId xmlns:a16="http://schemas.microsoft.com/office/drawing/2014/main" id="{D5CF3047-73A6-3892-2214-E13D22C212B3}"/>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9" name="Asian Island">
              <a:extLst>
                <a:ext uri="{FF2B5EF4-FFF2-40B4-BE49-F238E27FC236}">
                  <a16:creationId xmlns:a16="http://schemas.microsoft.com/office/drawing/2014/main" id="{10AE837A-9210-4810-F46F-B6D1A7A6DDBC}"/>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0" name="Asian Island">
              <a:extLst>
                <a:ext uri="{FF2B5EF4-FFF2-40B4-BE49-F238E27FC236}">
                  <a16:creationId xmlns:a16="http://schemas.microsoft.com/office/drawing/2014/main" id="{AFBC743C-2839-3BBD-459A-4907619098EA}"/>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1" name="Asian Island">
              <a:extLst>
                <a:ext uri="{FF2B5EF4-FFF2-40B4-BE49-F238E27FC236}">
                  <a16:creationId xmlns:a16="http://schemas.microsoft.com/office/drawing/2014/main" id="{975CDED7-A00E-BC33-CEFA-7CEC05820ACA}"/>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2" name="Asian Island">
              <a:extLst>
                <a:ext uri="{FF2B5EF4-FFF2-40B4-BE49-F238E27FC236}">
                  <a16:creationId xmlns:a16="http://schemas.microsoft.com/office/drawing/2014/main" id="{89F1D8EF-4A67-41B7-131F-1EA3AA839D81}"/>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3" name="Brunei">
              <a:extLst>
                <a:ext uri="{FF2B5EF4-FFF2-40B4-BE49-F238E27FC236}">
                  <a16:creationId xmlns:a16="http://schemas.microsoft.com/office/drawing/2014/main" id="{721D2EA1-2D07-4745-69E1-35F3EA20105E}"/>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4" name="Philippines">
              <a:extLst>
                <a:ext uri="{FF2B5EF4-FFF2-40B4-BE49-F238E27FC236}">
                  <a16:creationId xmlns:a16="http://schemas.microsoft.com/office/drawing/2014/main" id="{78FB1BDF-60C2-9F19-4994-079A97EF1BD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5" name="Thailand">
              <a:extLst>
                <a:ext uri="{FF2B5EF4-FFF2-40B4-BE49-F238E27FC236}">
                  <a16:creationId xmlns:a16="http://schemas.microsoft.com/office/drawing/2014/main" id="{628668B5-C824-6E58-F2FB-CF8CF91AAEA3}"/>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6" name="Andaman &amp; Nicobar Islands">
              <a:extLst>
                <a:ext uri="{FF2B5EF4-FFF2-40B4-BE49-F238E27FC236}">
                  <a16:creationId xmlns:a16="http://schemas.microsoft.com/office/drawing/2014/main" id="{B25C705A-B27E-38CB-C901-14D0187C0CC4}"/>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7" name="Indonesia">
              <a:extLst>
                <a:ext uri="{FF2B5EF4-FFF2-40B4-BE49-F238E27FC236}">
                  <a16:creationId xmlns:a16="http://schemas.microsoft.com/office/drawing/2014/main" id="{DF82299C-83F1-F653-B511-DE8A95C7D4EA}"/>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8" name="Socotra">
              <a:extLst>
                <a:ext uri="{FF2B5EF4-FFF2-40B4-BE49-F238E27FC236}">
                  <a16:creationId xmlns:a16="http://schemas.microsoft.com/office/drawing/2014/main" id="{C522873F-BB05-2560-C403-5C0D3615C1A9}"/>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9" name="Bahrain">
              <a:extLst>
                <a:ext uri="{FF2B5EF4-FFF2-40B4-BE49-F238E27FC236}">
                  <a16:creationId xmlns:a16="http://schemas.microsoft.com/office/drawing/2014/main" id="{C4E1609E-6587-5CBD-1C10-53870118F6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0" name="Oman">
              <a:extLst>
                <a:ext uri="{FF2B5EF4-FFF2-40B4-BE49-F238E27FC236}">
                  <a16:creationId xmlns:a16="http://schemas.microsoft.com/office/drawing/2014/main" id="{628805D5-0435-A81D-56E0-F7D1CBDC09AF}"/>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1" name="Musandam Peninsula">
              <a:extLst>
                <a:ext uri="{FF2B5EF4-FFF2-40B4-BE49-F238E27FC236}">
                  <a16:creationId xmlns:a16="http://schemas.microsoft.com/office/drawing/2014/main" id="{C81B25C8-527C-CB17-7E6B-D9E6257F5530}"/>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2" name="Qeshm Island">
              <a:extLst>
                <a:ext uri="{FF2B5EF4-FFF2-40B4-BE49-F238E27FC236}">
                  <a16:creationId xmlns:a16="http://schemas.microsoft.com/office/drawing/2014/main" id="{C9E3A197-B856-C6E9-75F8-61F6EA99633E}"/>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3" name="China">
              <a:extLst>
                <a:ext uri="{FF2B5EF4-FFF2-40B4-BE49-F238E27FC236}">
                  <a16:creationId xmlns:a16="http://schemas.microsoft.com/office/drawing/2014/main" id="{EF667E68-5517-1F35-124A-3E6B77A43F4D}"/>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4" name="Japan - Offshore">
              <a:extLst>
                <a:ext uri="{FF2B5EF4-FFF2-40B4-BE49-F238E27FC236}">
                  <a16:creationId xmlns:a16="http://schemas.microsoft.com/office/drawing/2014/main" id="{F7921A34-2E92-E370-6BCD-65BD73CC116C}"/>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5" name="Japan - Mainland">
              <a:extLst>
                <a:ext uri="{FF2B5EF4-FFF2-40B4-BE49-F238E27FC236}">
                  <a16:creationId xmlns:a16="http://schemas.microsoft.com/office/drawing/2014/main" id="{43411DEC-5E7B-E5AA-2D99-C400270CD9B4}"/>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6" name="Korea - South">
              <a:extLst>
                <a:ext uri="{FF2B5EF4-FFF2-40B4-BE49-F238E27FC236}">
                  <a16:creationId xmlns:a16="http://schemas.microsoft.com/office/drawing/2014/main" id="{F841B16A-B9E5-C1DA-A710-6D0970B1C92A}"/>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7" name="Korea - North">
              <a:extLst>
                <a:ext uri="{FF2B5EF4-FFF2-40B4-BE49-F238E27FC236}">
                  <a16:creationId xmlns:a16="http://schemas.microsoft.com/office/drawing/2014/main" id="{EE021BE6-5636-BA55-1F87-D1D03E6544C8}"/>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8" name="Russia - Offshore">
              <a:extLst>
                <a:ext uri="{FF2B5EF4-FFF2-40B4-BE49-F238E27FC236}">
                  <a16:creationId xmlns:a16="http://schemas.microsoft.com/office/drawing/2014/main" id="{13783423-A979-E1CC-7FD2-11B6E5F26359}"/>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9" name="Russia - Mainland">
              <a:extLst>
                <a:ext uri="{FF2B5EF4-FFF2-40B4-BE49-F238E27FC236}">
                  <a16:creationId xmlns:a16="http://schemas.microsoft.com/office/drawing/2014/main" id="{3521A76F-0291-A7E9-1332-CE751E70F46B}"/>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0" name="Turkey">
              <a:extLst>
                <a:ext uri="{FF2B5EF4-FFF2-40B4-BE49-F238E27FC236}">
                  <a16:creationId xmlns:a16="http://schemas.microsoft.com/office/drawing/2014/main" id="{69DB9EA0-820B-416D-4F13-8902DBF23720}"/>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1" name="African Island">
              <a:extLst>
                <a:ext uri="{FF2B5EF4-FFF2-40B4-BE49-F238E27FC236}">
                  <a16:creationId xmlns:a16="http://schemas.microsoft.com/office/drawing/2014/main" id="{8F0848E4-190E-D6F9-74F8-B5E05370852C}"/>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2" name="African Island">
              <a:extLst>
                <a:ext uri="{FF2B5EF4-FFF2-40B4-BE49-F238E27FC236}">
                  <a16:creationId xmlns:a16="http://schemas.microsoft.com/office/drawing/2014/main" id="{EA7A04B3-416D-EECA-9D54-5B4A0C6EA759}"/>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3" name="African Island">
              <a:extLst>
                <a:ext uri="{FF2B5EF4-FFF2-40B4-BE49-F238E27FC236}">
                  <a16:creationId xmlns:a16="http://schemas.microsoft.com/office/drawing/2014/main" id="{F742D0C4-EF60-2EBB-6620-CA06D1B6EDDD}"/>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4" name="African Island">
              <a:extLst>
                <a:ext uri="{FF2B5EF4-FFF2-40B4-BE49-F238E27FC236}">
                  <a16:creationId xmlns:a16="http://schemas.microsoft.com/office/drawing/2014/main" id="{1BCE8F0D-C295-BD6F-A020-97A8319586C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5" name="African Island">
              <a:extLst>
                <a:ext uri="{FF2B5EF4-FFF2-40B4-BE49-F238E27FC236}">
                  <a16:creationId xmlns:a16="http://schemas.microsoft.com/office/drawing/2014/main" id="{563295A8-C4B1-E3AA-1080-32E91C2BF2B3}"/>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6" name="African Island">
              <a:extLst>
                <a:ext uri="{FF2B5EF4-FFF2-40B4-BE49-F238E27FC236}">
                  <a16:creationId xmlns:a16="http://schemas.microsoft.com/office/drawing/2014/main" id="{FFB7095E-4BFB-1B74-B7A6-CF438A5D4100}"/>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7" name="African Island">
              <a:extLst>
                <a:ext uri="{FF2B5EF4-FFF2-40B4-BE49-F238E27FC236}">
                  <a16:creationId xmlns:a16="http://schemas.microsoft.com/office/drawing/2014/main" id="{6B5AE78E-9D3E-617A-F8F3-3B30EE2832EF}"/>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8" name="African Island">
              <a:extLst>
                <a:ext uri="{FF2B5EF4-FFF2-40B4-BE49-F238E27FC236}">
                  <a16:creationId xmlns:a16="http://schemas.microsoft.com/office/drawing/2014/main" id="{9CB2A1FC-B6DB-8F15-81AF-6CF5173CAABC}"/>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9" name="African Island">
              <a:extLst>
                <a:ext uri="{FF2B5EF4-FFF2-40B4-BE49-F238E27FC236}">
                  <a16:creationId xmlns:a16="http://schemas.microsoft.com/office/drawing/2014/main" id="{716F96D3-BAA9-140A-C8AF-1C02510C8B08}"/>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0" name="African Island">
              <a:extLst>
                <a:ext uri="{FF2B5EF4-FFF2-40B4-BE49-F238E27FC236}">
                  <a16:creationId xmlns:a16="http://schemas.microsoft.com/office/drawing/2014/main" id="{DEE37262-9BDB-3FB8-EC76-2201548AED64}"/>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1" name="African Island">
              <a:extLst>
                <a:ext uri="{FF2B5EF4-FFF2-40B4-BE49-F238E27FC236}">
                  <a16:creationId xmlns:a16="http://schemas.microsoft.com/office/drawing/2014/main" id="{42BF0DDA-345A-F4AA-317A-3BA46A511302}"/>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2" name="African Island">
              <a:extLst>
                <a:ext uri="{FF2B5EF4-FFF2-40B4-BE49-F238E27FC236}">
                  <a16:creationId xmlns:a16="http://schemas.microsoft.com/office/drawing/2014/main" id="{2F38796D-EAF4-A6ED-3CE6-3CCD613CFB89}"/>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3" name="African Island">
              <a:extLst>
                <a:ext uri="{FF2B5EF4-FFF2-40B4-BE49-F238E27FC236}">
                  <a16:creationId xmlns:a16="http://schemas.microsoft.com/office/drawing/2014/main" id="{1FD6355B-8850-1C05-DF5F-DCE1E6B05F7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4" name="African Island">
              <a:extLst>
                <a:ext uri="{FF2B5EF4-FFF2-40B4-BE49-F238E27FC236}">
                  <a16:creationId xmlns:a16="http://schemas.microsoft.com/office/drawing/2014/main" id="{4A049F8C-24D0-C065-9041-9BC8C504002A}"/>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5" name="African Island">
              <a:extLst>
                <a:ext uri="{FF2B5EF4-FFF2-40B4-BE49-F238E27FC236}">
                  <a16:creationId xmlns:a16="http://schemas.microsoft.com/office/drawing/2014/main" id="{FE0CFC54-F05E-DC79-4914-6217AAFCB49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6" name="African Island">
              <a:extLst>
                <a:ext uri="{FF2B5EF4-FFF2-40B4-BE49-F238E27FC236}">
                  <a16:creationId xmlns:a16="http://schemas.microsoft.com/office/drawing/2014/main" id="{A5E4B2A0-11E7-A9F0-AFF5-0AC22E354842}"/>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7" name="Zimbabwe">
              <a:extLst>
                <a:ext uri="{FF2B5EF4-FFF2-40B4-BE49-F238E27FC236}">
                  <a16:creationId xmlns:a16="http://schemas.microsoft.com/office/drawing/2014/main" id="{E6B9AE21-FCFE-63DD-8A25-049FF62B7022}"/>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8" name="Zambia">
              <a:extLst>
                <a:ext uri="{FF2B5EF4-FFF2-40B4-BE49-F238E27FC236}">
                  <a16:creationId xmlns:a16="http://schemas.microsoft.com/office/drawing/2014/main" id="{872AE8BB-EE7F-3BD5-520D-D6BB71447646}"/>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9" name="Western Sahara">
              <a:extLst>
                <a:ext uri="{FF2B5EF4-FFF2-40B4-BE49-F238E27FC236}">
                  <a16:creationId xmlns:a16="http://schemas.microsoft.com/office/drawing/2014/main" id="{ECF6A3E9-7435-32FB-7D06-01A20CBA4FA6}"/>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0" name="Uganda">
              <a:extLst>
                <a:ext uri="{FF2B5EF4-FFF2-40B4-BE49-F238E27FC236}">
                  <a16:creationId xmlns:a16="http://schemas.microsoft.com/office/drawing/2014/main" id="{41130121-27E9-EAF5-1CD8-D93C39D5476B}"/>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1" name="Tunisia">
              <a:extLst>
                <a:ext uri="{FF2B5EF4-FFF2-40B4-BE49-F238E27FC236}">
                  <a16:creationId xmlns:a16="http://schemas.microsoft.com/office/drawing/2014/main" id="{D1205580-BCB0-376F-B971-2B6EA2C08DB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2" name="Togo">
              <a:extLst>
                <a:ext uri="{FF2B5EF4-FFF2-40B4-BE49-F238E27FC236}">
                  <a16:creationId xmlns:a16="http://schemas.microsoft.com/office/drawing/2014/main" id="{6124FEAB-3D3A-0023-8900-1C79D98222C9}"/>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3" name="Tanzania">
              <a:extLst>
                <a:ext uri="{FF2B5EF4-FFF2-40B4-BE49-F238E27FC236}">
                  <a16:creationId xmlns:a16="http://schemas.microsoft.com/office/drawing/2014/main" id="{7F17E481-D73A-3479-8910-5A833346AD1B}"/>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4" name="Swaziland">
              <a:extLst>
                <a:ext uri="{FF2B5EF4-FFF2-40B4-BE49-F238E27FC236}">
                  <a16:creationId xmlns:a16="http://schemas.microsoft.com/office/drawing/2014/main" id="{F1652D2E-AB53-9D13-AD3E-C689537C42E8}"/>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5" name="Sudan">
              <a:extLst>
                <a:ext uri="{FF2B5EF4-FFF2-40B4-BE49-F238E27FC236}">
                  <a16:creationId xmlns:a16="http://schemas.microsoft.com/office/drawing/2014/main" id="{E4D046B7-C0FE-2B4F-A39D-411BAD6808EC}"/>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6" name="South Sudan">
              <a:extLst>
                <a:ext uri="{FF2B5EF4-FFF2-40B4-BE49-F238E27FC236}">
                  <a16:creationId xmlns:a16="http://schemas.microsoft.com/office/drawing/2014/main" id="{D741F6A5-655E-07BA-F288-74C3D972BFAA}"/>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7" name="South Africa">
              <a:extLst>
                <a:ext uri="{FF2B5EF4-FFF2-40B4-BE49-F238E27FC236}">
                  <a16:creationId xmlns:a16="http://schemas.microsoft.com/office/drawing/2014/main" id="{D491CA7B-FA75-F305-6DCB-AFD7DC02D1C4}"/>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8" name="Somalia">
              <a:extLst>
                <a:ext uri="{FF2B5EF4-FFF2-40B4-BE49-F238E27FC236}">
                  <a16:creationId xmlns:a16="http://schemas.microsoft.com/office/drawing/2014/main" id="{E0EB6E25-99F6-68F7-7BF7-57E4FFDA6358}"/>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9" name="Senegal">
              <a:extLst>
                <a:ext uri="{FF2B5EF4-FFF2-40B4-BE49-F238E27FC236}">
                  <a16:creationId xmlns:a16="http://schemas.microsoft.com/office/drawing/2014/main" id="{9186E719-CBE9-BEEE-164B-2A2B44A20E7B}"/>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0" name="Sierra Leone">
              <a:extLst>
                <a:ext uri="{FF2B5EF4-FFF2-40B4-BE49-F238E27FC236}">
                  <a16:creationId xmlns:a16="http://schemas.microsoft.com/office/drawing/2014/main" id="{58FB2EBC-D1E4-E0A1-812F-1A3C7E49DC44}"/>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1" name="Rwanda">
              <a:extLst>
                <a:ext uri="{FF2B5EF4-FFF2-40B4-BE49-F238E27FC236}">
                  <a16:creationId xmlns:a16="http://schemas.microsoft.com/office/drawing/2014/main" id="{A3D3DB4F-0EB8-08EE-F105-D87D2D414FBA}"/>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2" name="Nigeria">
              <a:extLst>
                <a:ext uri="{FF2B5EF4-FFF2-40B4-BE49-F238E27FC236}">
                  <a16:creationId xmlns:a16="http://schemas.microsoft.com/office/drawing/2014/main" id="{A71E2290-3CB4-35BB-7585-F4EEA660B802}"/>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3" name="Niger">
              <a:extLst>
                <a:ext uri="{FF2B5EF4-FFF2-40B4-BE49-F238E27FC236}">
                  <a16:creationId xmlns:a16="http://schemas.microsoft.com/office/drawing/2014/main" id="{919A3480-03FB-229F-151D-8E6A4B6E58AC}"/>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4" name="Namibia">
              <a:extLst>
                <a:ext uri="{FF2B5EF4-FFF2-40B4-BE49-F238E27FC236}">
                  <a16:creationId xmlns:a16="http://schemas.microsoft.com/office/drawing/2014/main" id="{D0C011CD-3F5F-2759-07A1-AF7B167E0D56}"/>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5" name="Mali">
              <a:extLst>
                <a:ext uri="{FF2B5EF4-FFF2-40B4-BE49-F238E27FC236}">
                  <a16:creationId xmlns:a16="http://schemas.microsoft.com/office/drawing/2014/main" id="{BC1F7792-5654-10C4-7F4F-C7E2D6F69E29}"/>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6" name="Madagascar">
              <a:extLst>
                <a:ext uri="{FF2B5EF4-FFF2-40B4-BE49-F238E27FC236}">
                  <a16:creationId xmlns:a16="http://schemas.microsoft.com/office/drawing/2014/main" id="{344819FE-E1F3-E2FA-9B04-C697D32D0094}"/>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7" name="Mauritania">
              <a:extLst>
                <a:ext uri="{FF2B5EF4-FFF2-40B4-BE49-F238E27FC236}">
                  <a16:creationId xmlns:a16="http://schemas.microsoft.com/office/drawing/2014/main" id="{4E0742A1-15A9-3AF3-C3E5-82AF90DF36D0}"/>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8" name="Mozambique">
              <a:extLst>
                <a:ext uri="{FF2B5EF4-FFF2-40B4-BE49-F238E27FC236}">
                  <a16:creationId xmlns:a16="http://schemas.microsoft.com/office/drawing/2014/main" id="{4683A3E2-330E-4DAA-34FE-6A90D5272A63}"/>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9" name="Morocco">
              <a:extLst>
                <a:ext uri="{FF2B5EF4-FFF2-40B4-BE49-F238E27FC236}">
                  <a16:creationId xmlns:a16="http://schemas.microsoft.com/office/drawing/2014/main" id="{C7923D3D-7B3E-B639-0872-78751134F3B5}"/>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0" name="Malawi">
              <a:extLst>
                <a:ext uri="{FF2B5EF4-FFF2-40B4-BE49-F238E27FC236}">
                  <a16:creationId xmlns:a16="http://schemas.microsoft.com/office/drawing/2014/main" id="{B19DF61C-98FC-B58D-F17D-E3E57E8F4046}"/>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1" name="Libya">
              <a:extLst>
                <a:ext uri="{FF2B5EF4-FFF2-40B4-BE49-F238E27FC236}">
                  <a16:creationId xmlns:a16="http://schemas.microsoft.com/office/drawing/2014/main" id="{6D35465E-CD8D-C1D6-E297-450CC3D93282}"/>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2" name="Liberia">
              <a:extLst>
                <a:ext uri="{FF2B5EF4-FFF2-40B4-BE49-F238E27FC236}">
                  <a16:creationId xmlns:a16="http://schemas.microsoft.com/office/drawing/2014/main" id="{3A7F6B65-53CC-ED5E-61B4-59E219B5A927}"/>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3" name="Lesotho">
              <a:extLst>
                <a:ext uri="{FF2B5EF4-FFF2-40B4-BE49-F238E27FC236}">
                  <a16:creationId xmlns:a16="http://schemas.microsoft.com/office/drawing/2014/main" id="{164ADEC8-AAB5-4ED4-2305-677E491A6F0F}"/>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4" name="Kenya">
              <a:extLst>
                <a:ext uri="{FF2B5EF4-FFF2-40B4-BE49-F238E27FC236}">
                  <a16:creationId xmlns:a16="http://schemas.microsoft.com/office/drawing/2014/main" id="{C05BA621-B047-34CA-101B-D3ECA763570D}"/>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5" name="Guinea">
              <a:extLst>
                <a:ext uri="{FF2B5EF4-FFF2-40B4-BE49-F238E27FC236}">
                  <a16:creationId xmlns:a16="http://schemas.microsoft.com/office/drawing/2014/main" id="{17587A57-1084-D440-DCD3-874998BFB1CF}"/>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6" name="Guinea-Bissau">
              <a:extLst>
                <a:ext uri="{FF2B5EF4-FFF2-40B4-BE49-F238E27FC236}">
                  <a16:creationId xmlns:a16="http://schemas.microsoft.com/office/drawing/2014/main" id="{B71C407A-EFF8-32CC-8F53-5D0E6139830F}"/>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7" name="Ghana">
              <a:extLst>
                <a:ext uri="{FF2B5EF4-FFF2-40B4-BE49-F238E27FC236}">
                  <a16:creationId xmlns:a16="http://schemas.microsoft.com/office/drawing/2014/main" id="{1D3A2BF6-39C0-21DB-A518-92E37042A6CA}"/>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8" name="The Gambia">
              <a:extLst>
                <a:ext uri="{FF2B5EF4-FFF2-40B4-BE49-F238E27FC236}">
                  <a16:creationId xmlns:a16="http://schemas.microsoft.com/office/drawing/2014/main" id="{B5193509-2633-F9DD-6CB4-05A66F7BBA8F}"/>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9" name="Gabon">
              <a:extLst>
                <a:ext uri="{FF2B5EF4-FFF2-40B4-BE49-F238E27FC236}">
                  <a16:creationId xmlns:a16="http://schemas.microsoft.com/office/drawing/2014/main" id="{CDDCD0D4-FF71-BE74-C28A-505B7D12FE0B}"/>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0" name="Eritrea">
              <a:extLst>
                <a:ext uri="{FF2B5EF4-FFF2-40B4-BE49-F238E27FC236}">
                  <a16:creationId xmlns:a16="http://schemas.microsoft.com/office/drawing/2014/main" id="{7116937A-6AC5-D6AF-3132-38375565600D}"/>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1" name="Equatorial Guinea">
              <a:extLst>
                <a:ext uri="{FF2B5EF4-FFF2-40B4-BE49-F238E27FC236}">
                  <a16:creationId xmlns:a16="http://schemas.microsoft.com/office/drawing/2014/main" id="{874E0E43-62B8-CC97-1463-3E59C35E70E2}"/>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2" name="Ethiopia">
              <a:extLst>
                <a:ext uri="{FF2B5EF4-FFF2-40B4-BE49-F238E27FC236}">
                  <a16:creationId xmlns:a16="http://schemas.microsoft.com/office/drawing/2014/main" id="{A457D726-6D88-78BF-FE56-F5AA119BE4CC}"/>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3" name="Egypt">
              <a:extLst>
                <a:ext uri="{FF2B5EF4-FFF2-40B4-BE49-F238E27FC236}">
                  <a16:creationId xmlns:a16="http://schemas.microsoft.com/office/drawing/2014/main" id="{E8F8FF38-12AC-8291-D5A6-9FE537B304C1}"/>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4" name="Djibouti">
              <a:extLst>
                <a:ext uri="{FF2B5EF4-FFF2-40B4-BE49-F238E27FC236}">
                  <a16:creationId xmlns:a16="http://schemas.microsoft.com/office/drawing/2014/main" id="{BE5580E7-1227-0409-D661-31E61DE641FD}"/>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5" name="Democratic Republic of the Congo">
              <a:extLst>
                <a:ext uri="{FF2B5EF4-FFF2-40B4-BE49-F238E27FC236}">
                  <a16:creationId xmlns:a16="http://schemas.microsoft.com/office/drawing/2014/main" id="{EC929CE6-5E2B-7B61-E68D-B402A6E7654D}"/>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6" name="Cote d'Ivoire">
              <a:extLst>
                <a:ext uri="{FF2B5EF4-FFF2-40B4-BE49-F238E27FC236}">
                  <a16:creationId xmlns:a16="http://schemas.microsoft.com/office/drawing/2014/main" id="{E5C1375B-50CD-8FCE-AE92-917585B9A057}"/>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7" name="Congo">
              <a:extLst>
                <a:ext uri="{FF2B5EF4-FFF2-40B4-BE49-F238E27FC236}">
                  <a16:creationId xmlns:a16="http://schemas.microsoft.com/office/drawing/2014/main" id="{F61BC3D7-2F1F-3D14-5745-7E5BEF500633}"/>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8" name="Chad">
              <a:extLst>
                <a:ext uri="{FF2B5EF4-FFF2-40B4-BE49-F238E27FC236}">
                  <a16:creationId xmlns:a16="http://schemas.microsoft.com/office/drawing/2014/main" id="{91102530-ADC6-5599-4DCF-72233F3A85DA}"/>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9" name="Central African Republic">
              <a:extLst>
                <a:ext uri="{FF2B5EF4-FFF2-40B4-BE49-F238E27FC236}">
                  <a16:creationId xmlns:a16="http://schemas.microsoft.com/office/drawing/2014/main" id="{46432183-476C-02E5-3088-D98571E290B4}"/>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0" name="Cameroon">
              <a:extLst>
                <a:ext uri="{FF2B5EF4-FFF2-40B4-BE49-F238E27FC236}">
                  <a16:creationId xmlns:a16="http://schemas.microsoft.com/office/drawing/2014/main" id="{4B665320-D4CC-0B9A-E6C4-82D4A0744177}"/>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1" name="Cabinda (Province)">
              <a:extLst>
                <a:ext uri="{FF2B5EF4-FFF2-40B4-BE49-F238E27FC236}">
                  <a16:creationId xmlns:a16="http://schemas.microsoft.com/office/drawing/2014/main" id="{DB636C2F-27EF-0E38-A63C-B1C5647216ED}"/>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2" name="Botswana">
              <a:extLst>
                <a:ext uri="{FF2B5EF4-FFF2-40B4-BE49-F238E27FC236}">
                  <a16:creationId xmlns:a16="http://schemas.microsoft.com/office/drawing/2014/main" id="{52CDE96D-1DFB-FBD2-D656-2D883D532CEF}"/>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3" name="Burundi">
              <a:extLst>
                <a:ext uri="{FF2B5EF4-FFF2-40B4-BE49-F238E27FC236}">
                  <a16:creationId xmlns:a16="http://schemas.microsoft.com/office/drawing/2014/main" id="{15FC249F-7FB6-C9D4-2D1E-961792BB85FC}"/>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4" name="Burkina Faso">
              <a:extLst>
                <a:ext uri="{FF2B5EF4-FFF2-40B4-BE49-F238E27FC236}">
                  <a16:creationId xmlns:a16="http://schemas.microsoft.com/office/drawing/2014/main" id="{C31969AD-794B-0DE5-E45E-DBA66DB7F735}"/>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5" name="Benin">
              <a:extLst>
                <a:ext uri="{FF2B5EF4-FFF2-40B4-BE49-F238E27FC236}">
                  <a16:creationId xmlns:a16="http://schemas.microsoft.com/office/drawing/2014/main" id="{0B23B221-8AF2-5204-92CA-346144A04F78}"/>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6" name="Angola">
              <a:extLst>
                <a:ext uri="{FF2B5EF4-FFF2-40B4-BE49-F238E27FC236}">
                  <a16:creationId xmlns:a16="http://schemas.microsoft.com/office/drawing/2014/main" id="{2857D686-B204-2B77-F782-14E17D0C4A8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7" name="Algeria">
              <a:extLst>
                <a:ext uri="{FF2B5EF4-FFF2-40B4-BE49-F238E27FC236}">
                  <a16:creationId xmlns:a16="http://schemas.microsoft.com/office/drawing/2014/main" id="{428A7418-7651-0674-CED9-91A04BC5F7B7}"/>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11090273"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10902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Tree>
    <p:extLst>
      <p:ext uri="{BB962C8B-B14F-4D97-AF65-F5344CB8AC3E}">
        <p14:creationId xmlns:p14="http://schemas.microsoft.com/office/powerpoint/2010/main" val="35171207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dirty="0"/>
              <a:t>Thank you</a:t>
            </a:r>
            <a:endParaRPr lang="en-GB" dirty="0"/>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a:solidFill>
                  <a:schemeClr val="bg1"/>
                </a:solidFill>
                <a:latin typeface="+mj-lt"/>
                <a:ea typeface="+mn-ea"/>
                <a:cs typeface="+mn-cs"/>
              </a:rPr>
              <a:t>© 2023 Clarivate</a:t>
            </a:r>
          </a:p>
          <a:p>
            <a:r>
              <a:rPr lang="en-US" sz="900" dirty="0">
                <a:solidFill>
                  <a:schemeClr val="bg1"/>
                </a:solidFill>
              </a:rPr>
              <a:t>Clarivate and its logo, as well as all other trademarks </a:t>
            </a:r>
            <a:r>
              <a:rPr lang="en-US" sz="900" noProof="0" dirty="0">
                <a:solidFill>
                  <a:schemeClr val="bg1"/>
                </a:solidFill>
              </a:rPr>
              <a:t>used</a:t>
            </a:r>
            <a:r>
              <a:rPr lang="en-US" sz="900" dirty="0">
                <a:solidFill>
                  <a:schemeClr val="bg1"/>
                </a:solidFill>
              </a:rPr>
              <a:t>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the leading global information services provider. We connect </a:t>
            </a:r>
            <a:r>
              <a:rPr lang="en-US" sz="900" b="0" i="0" u="none" strike="noStrike" noProof="0" dirty="0">
                <a:solidFill>
                  <a:schemeClr val="bg1"/>
                </a:solidFill>
                <a:effectLst/>
              </a:rPr>
              <a:t>people</a:t>
            </a:r>
            <a:r>
              <a:rPr lang="en-GB" sz="900" b="0" i="0" u="none" strike="noStrike" dirty="0">
                <a:solidFill>
                  <a:schemeClr val="bg1"/>
                </a:solidFill>
                <a:effectLst/>
              </a:rPr>
              <a:t> and </a:t>
            </a:r>
            <a:r>
              <a:rPr lang="en-US" sz="900" b="0" i="0" u="none" strike="noStrike" noProof="0" dirty="0">
                <a:solidFill>
                  <a:schemeClr val="bg1"/>
                </a:solidFill>
                <a:effectLst/>
              </a:rPr>
              <a:t>organizations</a:t>
            </a:r>
            <a:r>
              <a:rPr lang="en-GB" sz="900" b="0" i="0" u="none" strike="noStrike" dirty="0">
                <a:solidFill>
                  <a:schemeClr val="bg1"/>
                </a:solidFill>
                <a:effectLst/>
              </a:rPr>
              <a:t> to intelligence they can trust to transform their perspective, their work and our world. Our subscription </a:t>
            </a:r>
            <a:r>
              <a:rPr lang="en-US" sz="900" b="0" i="0" u="none" strike="noStrike" noProof="0" dirty="0">
                <a:solidFill>
                  <a:schemeClr val="bg1"/>
                </a:solidFill>
                <a:effectLst/>
              </a:rPr>
              <a:t>and</a:t>
            </a:r>
            <a:r>
              <a:rPr lang="en-GB" sz="900" b="0" i="0" u="none" strike="noStrike" dirty="0">
                <a:solidFill>
                  <a:schemeClr val="bg1"/>
                </a:solidFill>
                <a:effectLst/>
              </a:rPr>
              <a:t> technology-based solutions are coupled with deep domain expertise and cover the areas </a:t>
            </a:r>
            <a:br>
              <a:rPr lang="en-GB" sz="900" b="0" i="0" u="none" strike="noStrike" dirty="0">
                <a:solidFill>
                  <a:schemeClr val="bg1"/>
                </a:solidFill>
                <a:effectLst/>
              </a:rPr>
            </a:br>
            <a:r>
              <a:rPr lang="en-GB" sz="900" b="0" i="0" u="none" strike="noStrike" dirty="0">
                <a:solidFill>
                  <a:schemeClr val="bg1"/>
                </a:solidFill>
                <a:effectLst/>
              </a:rPr>
              <a:t>of Academia &amp; Government, Life Sciences &amp; Healthcare and Intellectual Property. For more information, please visit </a:t>
            </a:r>
            <a:r>
              <a:rPr lang="en-GB" sz="900" b="0" i="0" dirty="0">
                <a:solidFill>
                  <a:schemeClr val="bg1"/>
                </a:solidFill>
                <a:effectLst/>
                <a:hlinkClick r:id="rId5" tooltip="http://clarivate.com">
                  <a:extLst>
                    <a:ext uri="{A12FA001-AC4F-418D-AE19-62706E023703}">
                      <ahyp:hlinkClr xmlns:ahyp="http://schemas.microsoft.com/office/drawing/2018/hyperlinkcolor" val="tx"/>
                    </a:ext>
                  </a:extLst>
                </a:hlinkClick>
              </a:rPr>
              <a:t>clarivate.com</a:t>
            </a:r>
            <a:endParaRPr lang="en-US" sz="900" dirty="0">
              <a:solidFill>
                <a:schemeClr val="bg1"/>
              </a:solidFill>
            </a:endParaRPr>
          </a:p>
        </p:txBody>
      </p:sp>
    </p:spTree>
    <p:extLst>
      <p:ext uri="{BB962C8B-B14F-4D97-AF65-F5344CB8AC3E}">
        <p14:creationId xmlns:p14="http://schemas.microsoft.com/office/powerpoint/2010/main" val="2622338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Green Lights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dirty="0"/>
              <a:t>Thank you</a:t>
            </a:r>
            <a:endParaRPr lang="en-GB" dirty="0"/>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2023 Clarivate</a:t>
            </a:r>
          </a:p>
          <a:p>
            <a:r>
              <a:rPr lang="en-US" sz="900" noProof="0" dirty="0">
                <a:solidFill>
                  <a:schemeClr val="bg1"/>
                </a:solidFill>
              </a:rPr>
              <a:t>Clarivate and its logo, as well as all other trademarks used herein are trademarks of their respective owners and used under license.</a:t>
            </a:r>
          </a:p>
        </p:txBody>
      </p:sp>
    </p:spTree>
    <p:extLst>
      <p:ext uri="{BB962C8B-B14F-4D97-AF65-F5344CB8AC3E}">
        <p14:creationId xmlns:p14="http://schemas.microsoft.com/office/powerpoint/2010/main" val="7137666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each Shore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dirty="0"/>
              <a:t>Thank you</a:t>
            </a:r>
            <a:endParaRPr lang="en-GB" dirty="0"/>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GB" sz="900" kern="1200" dirty="0">
                <a:solidFill>
                  <a:schemeClr val="bg1"/>
                </a:solidFill>
                <a:latin typeface="+mj-lt"/>
                <a:ea typeface="+mn-ea"/>
                <a:cs typeface="+mn-cs"/>
              </a:rPr>
              <a:t>© 2023 Clarivate</a:t>
            </a:r>
          </a:p>
          <a:p>
            <a:r>
              <a:rPr lang="en-GB" sz="900" dirty="0">
                <a:solidFill>
                  <a:schemeClr val="bg1"/>
                </a:solidFill>
              </a:rPr>
              <a:t>Clarivate and </a:t>
            </a:r>
            <a:r>
              <a:rPr lang="en-US" sz="900" noProof="0" dirty="0">
                <a:solidFill>
                  <a:schemeClr val="bg1"/>
                </a:solidFill>
              </a:rPr>
              <a:t>its</a:t>
            </a:r>
            <a:r>
              <a:rPr lang="en-GB" sz="900" dirty="0">
                <a:solidFill>
                  <a:schemeClr val="bg1"/>
                </a:solidFill>
              </a:rPr>
              <a:t> logo, as well as all other trademarks used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noProof="0" dirty="0">
                <a:solidFill>
                  <a:schemeClr val="bg1"/>
                </a:solidFill>
                <a:latin typeface="+mj-lt"/>
              </a:rPr>
              <a:t>About Clarivate</a:t>
            </a:r>
          </a:p>
          <a:p>
            <a:r>
              <a:rPr lang="en-US" sz="900" b="0" i="0" u="none" strike="noStrike" noProof="0" dirty="0">
                <a:solidFill>
                  <a:schemeClr val="bg1"/>
                </a:solidFill>
                <a:effectLst/>
              </a:rPr>
              <a:t>Clarivate is the leading global information services provider. We connect people and organizations to intelligence they can trust to transform their perspective, their work and our world. Our subscription and technology-based solutions are coupled with deep domain expertise and cover the areas </a:t>
            </a:r>
            <a:br>
              <a:rPr lang="en-US" sz="900" b="0" i="0" u="none" strike="noStrike" noProof="0" dirty="0">
                <a:solidFill>
                  <a:schemeClr val="bg1"/>
                </a:solidFill>
                <a:effectLst/>
              </a:rPr>
            </a:br>
            <a:r>
              <a:rPr lang="en-US" sz="900" b="0" i="0" u="none" strike="noStrike" noProof="0" dirty="0">
                <a:solidFill>
                  <a:schemeClr val="bg1"/>
                </a:solidFill>
                <a:effectLst/>
              </a:rPr>
              <a:t>of Academia &amp; Government, Life Sciences &amp; Healthcare and Intellectual Property. For more information, please visit </a:t>
            </a:r>
            <a:r>
              <a:rPr lang="en-US" sz="900" b="0" i="0" noProof="0" dirty="0">
                <a:solidFill>
                  <a:schemeClr val="bg1"/>
                </a:solidFill>
                <a:effectLst/>
                <a:hlinkClick r:id="rId5" tooltip="http://clarivate.com">
                  <a:extLst>
                    <a:ext uri="{A12FA001-AC4F-418D-AE19-62706E023703}">
                      <ahyp:hlinkClr xmlns:ahyp="http://schemas.microsoft.com/office/drawing/2018/hyperlinkcolor" val="tx"/>
                    </a:ext>
                  </a:extLst>
                </a:hlinkClick>
              </a:rPr>
              <a:t>clarivate.com</a:t>
            </a:r>
            <a:endParaRPr lang="en-US" sz="900" noProof="0" dirty="0">
              <a:solidFill>
                <a:schemeClr val="bg1"/>
              </a:solidFill>
            </a:endParaRPr>
          </a:p>
        </p:txBody>
      </p:sp>
    </p:spTree>
    <p:extLst>
      <p:ext uri="{BB962C8B-B14F-4D97-AF65-F5344CB8AC3E}">
        <p14:creationId xmlns:p14="http://schemas.microsoft.com/office/powerpoint/2010/main" val="2286884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dirty="0"/>
              <a:t>Thank you</a:t>
            </a:r>
            <a:endParaRPr lang="en-GB" dirty="0"/>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2023 Clarivate</a:t>
            </a:r>
          </a:p>
          <a:p>
            <a:r>
              <a:rPr lang="en-US" sz="900" noProof="0" dirty="0">
                <a:solidFill>
                  <a:schemeClr val="bg1"/>
                </a:solidFill>
              </a:rPr>
              <a:t>Clarivate and its logo, as well as all other trademarks used herein are trademarks of their respective owners and used under license.</a:t>
            </a:r>
          </a:p>
        </p:txBody>
      </p:sp>
    </p:spTree>
    <p:extLst>
      <p:ext uri="{BB962C8B-B14F-4D97-AF65-F5344CB8AC3E}">
        <p14:creationId xmlns:p14="http://schemas.microsoft.com/office/powerpoint/2010/main" val="29314568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urple Star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dirty="0"/>
              <a:t>Thank you</a:t>
            </a:r>
            <a:endParaRPr lang="en-GB" dirty="0"/>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2023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noProof="0" dirty="0">
                <a:solidFill>
                  <a:schemeClr val="bg1"/>
                </a:solidFill>
                <a:latin typeface="+mj-lt"/>
              </a:rPr>
              <a:t>About Clarivate</a:t>
            </a:r>
          </a:p>
          <a:p>
            <a:r>
              <a:rPr lang="en-US" sz="900" b="0" i="0" u="none" strike="noStrike" noProof="0" dirty="0">
                <a:solidFill>
                  <a:schemeClr val="bg1"/>
                </a:solidFill>
                <a:effectLst/>
              </a:rPr>
              <a:t>Clarivate is the leading global information services provider. We connect people and organizations to intelligence they can trust to transform their perspective, their work and our world. Our subscription and technology-based solutions are coupled with deep domain expertise and cover the areas </a:t>
            </a:r>
            <a:br>
              <a:rPr lang="en-US" sz="900" b="0" i="0" u="none" strike="noStrike" noProof="0" dirty="0">
                <a:solidFill>
                  <a:schemeClr val="bg1"/>
                </a:solidFill>
                <a:effectLst/>
              </a:rPr>
            </a:br>
            <a:r>
              <a:rPr lang="en-US" sz="900" b="0" i="0" u="none" strike="noStrike" noProof="0" dirty="0">
                <a:solidFill>
                  <a:schemeClr val="bg1"/>
                </a:solidFill>
                <a:effectLst/>
              </a:rPr>
              <a:t>of Academia &amp; Government, Life Sciences &amp; Healthcare and Intellectual Property. For more information, please visit </a:t>
            </a:r>
            <a:r>
              <a:rPr lang="en-US" sz="900" b="0" i="0" noProof="0" dirty="0">
                <a:solidFill>
                  <a:schemeClr val="bg1"/>
                </a:solidFill>
                <a:effectLst/>
                <a:hlinkClick r:id="rId5" tooltip="http://clarivate.com">
                  <a:extLst>
                    <a:ext uri="{A12FA001-AC4F-418D-AE19-62706E023703}">
                      <ahyp:hlinkClr xmlns:ahyp="http://schemas.microsoft.com/office/drawing/2018/hyperlinkcolor" val="tx"/>
                    </a:ext>
                  </a:extLst>
                </a:hlinkClick>
              </a:rPr>
              <a:t>clarivate.com</a:t>
            </a:r>
            <a:endParaRPr lang="en-US" sz="900" noProof="0" dirty="0">
              <a:solidFill>
                <a:schemeClr val="bg1"/>
              </a:solidFill>
            </a:endParaRPr>
          </a:p>
        </p:txBody>
      </p:sp>
    </p:spTree>
    <p:extLst>
      <p:ext uri="{BB962C8B-B14F-4D97-AF65-F5344CB8AC3E}">
        <p14:creationId xmlns:p14="http://schemas.microsoft.com/office/powerpoint/2010/main" val="13640191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urple Stars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dirty="0"/>
              <a:t>Thank you</a:t>
            </a:r>
            <a:endParaRPr lang="en-GB" dirty="0"/>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2023 Clarivate</a:t>
            </a:r>
          </a:p>
          <a:p>
            <a:r>
              <a:rPr lang="en-US" sz="900" noProof="0" dirty="0">
                <a:solidFill>
                  <a:schemeClr val="bg1"/>
                </a:solidFill>
              </a:rPr>
              <a:t>Clarivate and its logo, as well as all other trademarks used herein are trademarks of their respective owners and used under license.</a:t>
            </a:r>
          </a:p>
        </p:txBody>
      </p:sp>
    </p:spTree>
    <p:extLst>
      <p:ext uri="{BB962C8B-B14F-4D97-AF65-F5344CB8AC3E}">
        <p14:creationId xmlns:p14="http://schemas.microsoft.com/office/powerpoint/2010/main" val="2518643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click </a:t>
            </a:r>
            <a:r>
              <a:rPr lang="en-US" noProof="0" dirty="0"/>
              <a:t>center</a:t>
            </a:r>
            <a:r>
              <a:rPr lang="en-US" dirty="0"/>
              <a:t> icon to insert light image</a:t>
            </a:r>
          </a:p>
          <a:p>
            <a:endParaRPr lang="en-GB" dirty="0"/>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Section break two or three lines lorem ipsum dolor</a:t>
            </a:r>
          </a:p>
        </p:txBody>
      </p:sp>
    </p:spTree>
    <p:extLst>
      <p:ext uri="{BB962C8B-B14F-4D97-AF65-F5344CB8AC3E}">
        <p14:creationId xmlns:p14="http://schemas.microsoft.com/office/powerpoint/2010/main" val="2805829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 image - 1 line only">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tx1">
              <a:lumMod val="75000"/>
              <a:lumOff val="25000"/>
            </a:schemeClr>
          </a:solidFill>
        </p:spPr>
        <p:txBody>
          <a:bodyPr wrap="square" tIns="108000">
            <a:noAutofit/>
          </a:bodyPr>
          <a:lstStyle>
            <a:lvl1pPr marL="0" indent="0" algn="ctr">
              <a:buNone/>
              <a:defRPr sz="1000">
                <a:solidFill>
                  <a:schemeClr val="accent1"/>
                </a:solidFill>
              </a:defRPr>
            </a:lvl1pPr>
          </a:lstStyle>
          <a:p>
            <a:r>
              <a:rPr lang="en-US" dirty="0"/>
              <a:t>Drag picture file here or click </a:t>
            </a:r>
            <a:r>
              <a:rPr lang="en-US" noProof="0" dirty="0"/>
              <a:t>center</a:t>
            </a:r>
            <a:r>
              <a:rPr lang="en-US" dirty="0"/>
              <a:t> icon to insert dark image</a:t>
            </a:r>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bg1"/>
                </a:solidFill>
                <a:latin typeface="+mn-lt"/>
              </a:defRPr>
            </a:lvl1pPr>
          </a:lstStyle>
          <a:p>
            <a:pPr lvl="0"/>
            <a:r>
              <a:rPr lang="en-US" dirty="0"/>
              <a:t>Section break subtitle here</a:t>
            </a:r>
          </a:p>
        </p:txBody>
      </p:sp>
    </p:spTree>
    <p:extLst>
      <p:ext uri="{BB962C8B-B14F-4D97-AF65-F5344CB8AC3E}">
        <p14:creationId xmlns:p14="http://schemas.microsoft.com/office/powerpoint/2010/main" val="345170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 image - 2 or 3 lines">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tx1">
              <a:lumMod val="75000"/>
              <a:lumOff val="25000"/>
            </a:schemeClr>
          </a:solidFill>
        </p:spPr>
        <p:txBody>
          <a:bodyPr wrap="square" tIns="108000">
            <a:noAutofit/>
          </a:bodyPr>
          <a:lstStyle>
            <a:lvl1pPr marL="0" indent="0" algn="ctr">
              <a:buNone/>
              <a:defRPr sz="1000">
                <a:solidFill>
                  <a:schemeClr val="accent1"/>
                </a:solidFill>
              </a:defRPr>
            </a:lvl1pPr>
          </a:lstStyle>
          <a:p>
            <a:r>
              <a:rPr lang="en-US" dirty="0"/>
              <a:t>Drag picture file here or click </a:t>
            </a:r>
            <a:r>
              <a:rPr lang="en-US" noProof="0" dirty="0"/>
              <a:t>center</a:t>
            </a:r>
            <a:r>
              <a:rPr lang="en-US" dirty="0"/>
              <a:t> icon to insert dark image</a:t>
            </a:r>
          </a:p>
          <a:p>
            <a:endParaRPr lang="en-GB" dirty="0"/>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Section break two or three lines lorem ipsum dolor</a:t>
            </a:r>
          </a:p>
        </p:txBody>
      </p:sp>
    </p:spTree>
    <p:extLst>
      <p:ext uri="{BB962C8B-B14F-4D97-AF65-F5344CB8AC3E}">
        <p14:creationId xmlns:p14="http://schemas.microsoft.com/office/powerpoint/2010/main" val="2229380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47397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72723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E79289D7-5C2E-68CE-3B90-A9A8960FA82B}"/>
              </a:ext>
            </a:extLst>
          </p:cNvPr>
          <p:cNvSpPr>
            <a:spLocks noGrp="1"/>
          </p:cNvSpPr>
          <p:nvPr>
            <p:ph type="body" sz="quarter" idx="16"/>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8" name="Text Placeholder 12">
            <a:extLst>
              <a:ext uri="{FF2B5EF4-FFF2-40B4-BE49-F238E27FC236}">
                <a16:creationId xmlns:a16="http://schemas.microsoft.com/office/drawing/2014/main" id="{49E19914-A73D-36ED-F704-267D2EE80CB7}"/>
              </a:ext>
            </a:extLst>
          </p:cNvPr>
          <p:cNvSpPr>
            <a:spLocks noGrp="1"/>
          </p:cNvSpPr>
          <p:nvPr>
            <p:ph type="body" sz="quarter" idx="17"/>
          </p:nvPr>
        </p:nvSpPr>
        <p:spPr>
          <a:xfrm>
            <a:off x="8039438"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05030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0863"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Tree>
    <p:extLst>
      <p:ext uri="{BB962C8B-B14F-4D97-AF65-F5344CB8AC3E}">
        <p14:creationId xmlns:p14="http://schemas.microsoft.com/office/powerpoint/2010/main" val="23976632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Tree>
    <p:extLst>
      <p:ext uri="{BB962C8B-B14F-4D97-AF65-F5344CB8AC3E}">
        <p14:creationId xmlns:p14="http://schemas.microsoft.com/office/powerpoint/2010/main" val="3632631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5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err="1"/>
              <a:t>toinsert</a:t>
            </a:r>
            <a:r>
              <a:rPr lang="en-GB" dirty="0"/>
              <a:t>  pictogram</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Tree>
    <p:extLst>
      <p:ext uri="{BB962C8B-B14F-4D97-AF65-F5344CB8AC3E}">
        <p14:creationId xmlns:p14="http://schemas.microsoft.com/office/powerpoint/2010/main" val="3049591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4" name="Picture Placeholder 37">
            <a:extLst>
              <a:ext uri="{FF2B5EF4-FFF2-40B4-BE49-F238E27FC236}">
                <a16:creationId xmlns:a16="http://schemas.microsoft.com/office/drawing/2014/main" id="{F3B1BE6F-00D1-2A98-45AB-DD4A07B4682E}"/>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noProof="0" dirty="0"/>
              <a:t>Drag picture file to insert light background image</a:t>
            </a:r>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1343025" y="2130266"/>
            <a:ext cx="9505950" cy="2169113"/>
          </a:xfrm>
          <a:prstGeom prst="rect">
            <a:avLst/>
          </a:prstGeom>
        </p:spPr>
        <p:txBody>
          <a:bodyPr lIns="0" tIns="36000" rIns="0" bIns="0" anchor="b" anchorCtr="0">
            <a:noAutofit/>
          </a:bodyPr>
          <a:lstStyle>
            <a:lvl1pPr marL="0" indent="0" algn="ctr">
              <a:lnSpc>
                <a:spcPct val="85000"/>
              </a:lnSpc>
              <a:spcBef>
                <a:spcPts val="0"/>
              </a:spcBef>
              <a:buNone/>
              <a:defRPr sz="5400" spc="-100" baseline="0">
                <a:solidFill>
                  <a:schemeClr val="tx1"/>
                </a:solidFill>
                <a:latin typeface="+mj-lt"/>
              </a:defRPr>
            </a:lvl1pPr>
          </a:lstStyle>
          <a:p>
            <a:pPr lvl="0"/>
            <a:r>
              <a:rPr lang="en-US" dirty="0"/>
              <a:t>Two or three</a:t>
            </a:r>
            <a:br>
              <a:rPr lang="en-US" dirty="0"/>
            </a:br>
            <a:r>
              <a:rPr lang="en-US" dirty="0"/>
              <a:t>line title here</a:t>
            </a:r>
            <a:br>
              <a:rPr lang="en-US" dirty="0"/>
            </a:br>
            <a:r>
              <a:rPr lang="en-US" dirty="0"/>
              <a:t>lorem ipsum dolor</a:t>
            </a:r>
          </a:p>
        </p:txBody>
      </p:sp>
      <p:sp>
        <p:nvSpPr>
          <p:cNvPr id="5" name="Text Placeholder 9">
            <a:extLst>
              <a:ext uri="{FF2B5EF4-FFF2-40B4-BE49-F238E27FC236}">
                <a16:creationId xmlns:a16="http://schemas.microsoft.com/office/drawing/2014/main" id="{86DAEE13-2318-F370-87B8-2A80E68FCC4C}"/>
              </a:ext>
            </a:extLst>
          </p:cNvPr>
          <p:cNvSpPr>
            <a:spLocks noGrp="1"/>
          </p:cNvSpPr>
          <p:nvPr>
            <p:ph type="body" sz="quarter" idx="17" hasCustomPrompt="1"/>
          </p:nvPr>
        </p:nvSpPr>
        <p:spPr>
          <a:xfrm>
            <a:off x="1343026" y="4383735"/>
            <a:ext cx="9505949" cy="281703"/>
          </a:xfrm>
          <a:prstGeom prst="rect">
            <a:avLst/>
          </a:prstGeom>
        </p:spPr>
        <p:txBody>
          <a:bodyPr lIns="0" tIns="36000" rIns="0" bIns="0" anchor="t" anchorCtr="0">
            <a:noAutofit/>
          </a:bodyPr>
          <a:lstStyle>
            <a:lvl1pPr marL="0" indent="0" algn="ctr">
              <a:lnSpc>
                <a:spcPct val="85000"/>
              </a:lnSpc>
              <a:buNone/>
              <a:defRPr sz="2400">
                <a:solidFill>
                  <a:schemeClr val="tx1"/>
                </a:solidFill>
                <a:latin typeface="+mn-lt"/>
              </a:defRPr>
            </a:lvl1pPr>
          </a:lstStyle>
          <a:p>
            <a:pPr lvl="0"/>
            <a:r>
              <a:rPr lang="en-US" dirty="0"/>
              <a:t>Presentation subtitle here</a:t>
            </a:r>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412437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08163"/>
            <a:ext cx="3204000"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057634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err="1"/>
              <a:t>center</a:t>
            </a:r>
            <a:r>
              <a:rPr lang="en-US" dirty="0"/>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268942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0:50 Text / Big Sta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92AC438-4963-3E86-AF1D-907809837B4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2861"/>
            <a:ext cx="6096000" cy="6852277"/>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lang="en-US" sz="12000" kern="1200" spc="-300" baseline="0" dirty="0">
                <a:solidFill>
                  <a:schemeClr val="accent1"/>
                </a:solidFill>
                <a:latin typeface="+mn-lt"/>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lvl="0" indent="0" algn="ctr" defTabSz="914400" rtl="0" eaLnBrk="1" latinLnBrk="0" hangingPunct="1">
              <a:lnSpc>
                <a:spcPct val="100000"/>
              </a:lnSpc>
              <a:spcBef>
                <a:spcPts val="900"/>
              </a:spcBef>
              <a:buFont typeface="Arial" panose="020B0604020202020204" pitchFamily="34" charset="0"/>
              <a:buNone/>
            </a:pPr>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9049211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Big Stat">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05760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x Columns / Big Stat">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26292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0:50 - 1 line only">
    <p:bg>
      <p:bgPr>
        <a:solidFill>
          <a:srgbClr val="FAF5FF"/>
        </a:solidFill>
        <a:effectLst/>
      </p:bgPr>
    </p:bg>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2825312"/>
            <a:ext cx="4944964"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2"/>
                </a:solidFill>
                <a:latin typeface="+mj-lt"/>
              </a:defRPr>
            </a:lvl1pPr>
          </a:lstStyle>
          <a:p>
            <a:pPr lvl="0"/>
            <a:r>
              <a:rPr lang="en-US" dirty="0"/>
              <a:t>Simple cover one line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36000" rIns="0" bIns="0" anchor="b" anchorCtr="0">
            <a:noAutofit/>
          </a:bodyPr>
          <a:lstStyle>
            <a:lvl1pPr marL="0" indent="0" algn="l">
              <a:lnSpc>
                <a:spcPct val="85000"/>
              </a:lnSpc>
              <a:buNone/>
              <a:defRPr sz="2400">
                <a:solidFill>
                  <a:schemeClr val="tx1"/>
                </a:solidFill>
                <a:latin typeface="+mn-lt"/>
              </a:defRPr>
            </a:lvl1pPr>
          </a:lstStyle>
          <a:p>
            <a:pPr lvl="0"/>
            <a:r>
              <a:rPr lang="en-US" dirty="0"/>
              <a:t>Presentation subtitle here</a:t>
            </a:r>
          </a:p>
        </p:txBody>
      </p:sp>
    </p:spTree>
    <p:extLst>
      <p:ext uri="{BB962C8B-B14F-4D97-AF65-F5344CB8AC3E}">
        <p14:creationId xmlns:p14="http://schemas.microsoft.com/office/powerpoint/2010/main" val="2141942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1 Light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err="1"/>
              <a:t>center</a:t>
            </a:r>
            <a:r>
              <a:rPr lang="en-US" dirty="0"/>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6388812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 2x Big Sta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9D9F7-ED91-D58F-4B8A-75E79F808FE3}"/>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986F515-904D-A198-71ED-870E64DDB4CE}"/>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7" name="Text Placeholder 12">
            <a:extLst>
              <a:ext uri="{FF2B5EF4-FFF2-40B4-BE49-F238E27FC236}">
                <a16:creationId xmlns:a16="http://schemas.microsoft.com/office/drawing/2014/main" id="{3177569F-28AA-9243-A576-B7391466851E}"/>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10" name="Text Placeholder 12">
            <a:extLst>
              <a:ext uri="{FF2B5EF4-FFF2-40B4-BE49-F238E27FC236}">
                <a16:creationId xmlns:a16="http://schemas.microsoft.com/office/drawing/2014/main" id="{B0ABFDE5-ACBC-EA3C-F170-8930EE49A99B}"/>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4" name="Text Placeholder 12">
            <a:extLst>
              <a:ext uri="{FF2B5EF4-FFF2-40B4-BE49-F238E27FC236}">
                <a16:creationId xmlns:a16="http://schemas.microsoft.com/office/drawing/2014/main" id="{71A5382E-8AB3-355B-234A-708ABEDECE8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15" name="Text Placeholder 12">
            <a:extLst>
              <a:ext uri="{FF2B5EF4-FFF2-40B4-BE49-F238E27FC236}">
                <a16:creationId xmlns:a16="http://schemas.microsoft.com/office/drawing/2014/main" id="{911B869A-ED46-587C-E1E8-2D7DE72DA99A}"/>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a:p>
            <a:pPr lvl="3"/>
            <a:endParaRPr lang="en-GB" dirty="0"/>
          </a:p>
        </p:txBody>
      </p:sp>
    </p:spTree>
    <p:extLst>
      <p:ext uri="{BB962C8B-B14F-4D97-AF65-F5344CB8AC3E}">
        <p14:creationId xmlns:p14="http://schemas.microsoft.com/office/powerpoint/2010/main" val="926122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x Columns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98E49A-5FC1-C240-F8BE-AC453CAF0766}"/>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6EA90A8E-21EE-B1AB-3E54-90DA5E7A3E20}"/>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1B23EB47-EA6A-4201-980F-A29FAC028C02}"/>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7" name="Text Placeholder 12">
            <a:extLst>
              <a:ext uri="{FF2B5EF4-FFF2-40B4-BE49-F238E27FC236}">
                <a16:creationId xmlns:a16="http://schemas.microsoft.com/office/drawing/2014/main" id="{ADB540FA-D322-473E-8258-CEDC558D4B93}"/>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942675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1 Light Image / 2x Big Sta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DCDF42-4795-B9BB-A09E-30C7785EE34D}"/>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FF2E5A3-55A9-35F4-3B8B-B4FDDD908EF8}"/>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7" name="Text Placeholder 12">
            <a:extLst>
              <a:ext uri="{FF2B5EF4-FFF2-40B4-BE49-F238E27FC236}">
                <a16:creationId xmlns:a16="http://schemas.microsoft.com/office/drawing/2014/main" id="{1C7CE8EE-CC8D-2E5F-9BEA-0C8DABDDFC8D}"/>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10" name="Text Placeholder 12">
            <a:extLst>
              <a:ext uri="{FF2B5EF4-FFF2-40B4-BE49-F238E27FC236}">
                <a16:creationId xmlns:a16="http://schemas.microsoft.com/office/drawing/2014/main" id="{8B54CE3D-7DB3-3908-6F56-2737E451B052}"/>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2" name="Text Placeholder 12">
            <a:extLst>
              <a:ext uri="{FF2B5EF4-FFF2-40B4-BE49-F238E27FC236}">
                <a16:creationId xmlns:a16="http://schemas.microsoft.com/office/drawing/2014/main" id="{294BFB3D-8653-F8BB-E3B2-7D7BFC091DB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3" name="Text Placeholder 12">
            <a:extLst>
              <a:ext uri="{FF2B5EF4-FFF2-40B4-BE49-F238E27FC236}">
                <a16:creationId xmlns:a16="http://schemas.microsoft.com/office/drawing/2014/main" id="{2415A28B-D58E-716B-17B3-97619E7F95AB}"/>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err="1"/>
              <a:t>center</a:t>
            </a:r>
            <a:r>
              <a:rPr lang="en-US" dirty="0"/>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6287207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Picture Placeholder 11">
            <a:extLst>
              <a:ext uri="{FF2B5EF4-FFF2-40B4-BE49-F238E27FC236}">
                <a16:creationId xmlns:a16="http://schemas.microsoft.com/office/drawing/2014/main" id="{10C57F1D-C950-AFEA-188D-505320175FDB}"/>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Picture Placeholder 11">
            <a:extLst>
              <a:ext uri="{FF2B5EF4-FFF2-40B4-BE49-F238E27FC236}">
                <a16:creationId xmlns:a16="http://schemas.microsoft.com/office/drawing/2014/main" id="{8BA68AC2-1837-231B-AFE1-BE116D250A39}"/>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itrus/mint pattern - Black quote">
    <p:bg>
      <p:bgPr>
        <a:solidFill>
          <a:schemeClr val="bg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25659636-78CF-6EFF-68F5-52F1AB6203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horizontally as required”.</a:t>
            </a:r>
            <a:endParaRPr lang="en-GB" dirty="0"/>
          </a:p>
        </p:txBody>
      </p:sp>
      <p:pic>
        <p:nvPicPr>
          <p:cNvPr id="7" name="Graphic 6">
            <a:extLst>
              <a:ext uri="{FF2B5EF4-FFF2-40B4-BE49-F238E27FC236}">
                <a16:creationId xmlns:a16="http://schemas.microsoft.com/office/drawing/2014/main" id="{861E0A2F-248F-8E7B-8F36-71FDC08C0E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Tree>
    <p:extLst>
      <p:ext uri="{BB962C8B-B14F-4D97-AF65-F5344CB8AC3E}">
        <p14:creationId xmlns:p14="http://schemas.microsoft.com/office/powerpoint/2010/main" val="4053695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Picture Placeholder 5">
            <a:extLst>
              <a:ext uri="{FF2B5EF4-FFF2-40B4-BE49-F238E27FC236}">
                <a16:creationId xmlns:a16="http://schemas.microsoft.com/office/drawing/2014/main" id="{E7B1683A-D886-9B6C-2690-189E65E5E8DC}"/>
              </a:ext>
            </a:extLst>
          </p:cNvPr>
          <p:cNvSpPr>
            <a:spLocks noGrp="1"/>
          </p:cNvSpPr>
          <p:nvPr>
            <p:ph type="pic" sz="quarter" idx="20" hasCustomPrompt="1"/>
          </p:nvPr>
        </p:nvSpPr>
        <p:spPr>
          <a:xfrm>
            <a:off x="0" y="0"/>
            <a:ext cx="12192000" cy="6858000"/>
          </a:xfrm>
          <a:custGeom>
            <a:avLst/>
            <a:gdLst>
              <a:gd name="connsiteX0" fmla="*/ 1592699 w 12192000"/>
              <a:gd name="connsiteY0" fmla="*/ 6492423 h 6858000"/>
              <a:gd name="connsiteX1" fmla="*/ 1592699 w 12192000"/>
              <a:gd name="connsiteY1" fmla="*/ 6501164 h 6858000"/>
              <a:gd name="connsiteX2" fmla="*/ 1592546 w 12192000"/>
              <a:gd name="connsiteY2" fmla="*/ 6504388 h 6858000"/>
              <a:gd name="connsiteX3" fmla="*/ 1568857 w 12192000"/>
              <a:gd name="connsiteY3" fmla="*/ 6522619 h 6858000"/>
              <a:gd name="connsiteX4" fmla="*/ 1551438 w 12192000"/>
              <a:gd name="connsiteY4" fmla="*/ 6508315 h 6858000"/>
              <a:gd name="connsiteX5" fmla="*/ 1568857 w 12192000"/>
              <a:gd name="connsiteY5" fmla="*/ 6495071 h 6858000"/>
              <a:gd name="connsiteX6" fmla="*/ 1581983 w 12192000"/>
              <a:gd name="connsiteY6" fmla="*/ 6495071 h 6858000"/>
              <a:gd name="connsiteX7" fmla="*/ 1592699 w 12192000"/>
              <a:gd name="connsiteY7" fmla="*/ 6492423 h 6858000"/>
              <a:gd name="connsiteX8" fmla="*/ 1172060 w 12192000"/>
              <a:gd name="connsiteY8" fmla="*/ 6492423 h 6858000"/>
              <a:gd name="connsiteX9" fmla="*/ 1172060 w 12192000"/>
              <a:gd name="connsiteY9" fmla="*/ 6501164 h 6858000"/>
              <a:gd name="connsiteX10" fmla="*/ 1171906 w 12192000"/>
              <a:gd name="connsiteY10" fmla="*/ 6504389 h 6858000"/>
              <a:gd name="connsiteX11" fmla="*/ 1148216 w 12192000"/>
              <a:gd name="connsiteY11" fmla="*/ 6522619 h 6858000"/>
              <a:gd name="connsiteX12" fmla="*/ 1130802 w 12192000"/>
              <a:gd name="connsiteY12" fmla="*/ 6508315 h 6858000"/>
              <a:gd name="connsiteX13" fmla="*/ 1148216 w 12192000"/>
              <a:gd name="connsiteY13" fmla="*/ 6495071 h 6858000"/>
              <a:gd name="connsiteX14" fmla="*/ 1161343 w 12192000"/>
              <a:gd name="connsiteY14" fmla="*/ 6495071 h 6858000"/>
              <a:gd name="connsiteX15" fmla="*/ 1172060 w 12192000"/>
              <a:gd name="connsiteY15" fmla="*/ 6492423 h 6858000"/>
              <a:gd name="connsiteX16" fmla="*/ 1796056 w 12192000"/>
              <a:gd name="connsiteY16" fmla="*/ 6448718 h 6858000"/>
              <a:gd name="connsiteX17" fmla="*/ 1823115 w 12192000"/>
              <a:gd name="connsiteY17" fmla="*/ 6470969 h 6858000"/>
              <a:gd name="connsiteX18" fmla="*/ 1768190 w 12192000"/>
              <a:gd name="connsiteY18" fmla="*/ 6470969 h 6858000"/>
              <a:gd name="connsiteX19" fmla="*/ 1796056 w 12192000"/>
              <a:gd name="connsiteY19" fmla="*/ 6448718 h 6858000"/>
              <a:gd name="connsiteX20" fmla="*/ 1385331 w 12192000"/>
              <a:gd name="connsiteY20" fmla="*/ 6423290 h 6858000"/>
              <a:gd name="connsiteX21" fmla="*/ 1427128 w 12192000"/>
              <a:gd name="connsiteY21" fmla="*/ 6544605 h 6858000"/>
              <a:gd name="connsiteX22" fmla="*/ 1470261 w 12192000"/>
              <a:gd name="connsiteY22" fmla="*/ 6544605 h 6858000"/>
              <a:gd name="connsiteX23" fmla="*/ 1513932 w 12192000"/>
              <a:gd name="connsiteY23" fmla="*/ 6423290 h 6858000"/>
              <a:gd name="connsiteX24" fmla="*/ 1477223 w 12192000"/>
              <a:gd name="connsiteY24" fmla="*/ 6423290 h 6858000"/>
              <a:gd name="connsiteX25" fmla="*/ 1449367 w 12192000"/>
              <a:gd name="connsiteY25" fmla="*/ 6507521 h 6858000"/>
              <a:gd name="connsiteX26" fmla="*/ 1423104 w 12192000"/>
              <a:gd name="connsiteY26" fmla="*/ 6423290 h 6858000"/>
              <a:gd name="connsiteX27" fmla="*/ 1319153 w 12192000"/>
              <a:gd name="connsiteY27" fmla="*/ 6423290 h 6858000"/>
              <a:gd name="connsiteX28" fmla="*/ 1319153 w 12192000"/>
              <a:gd name="connsiteY28" fmla="*/ 6452426 h 6858000"/>
              <a:gd name="connsiteX29" fmla="*/ 1336299 w 12192000"/>
              <a:gd name="connsiteY29" fmla="*/ 6452426 h 6858000"/>
              <a:gd name="connsiteX30" fmla="*/ 1336299 w 12192000"/>
              <a:gd name="connsiteY30" fmla="*/ 6544604 h 6858000"/>
              <a:gd name="connsiteX31" fmla="*/ 1371127 w 12192000"/>
              <a:gd name="connsiteY31" fmla="*/ 6544604 h 6858000"/>
              <a:gd name="connsiteX32" fmla="*/ 1371127 w 12192000"/>
              <a:gd name="connsiteY32" fmla="*/ 6423290 h 6858000"/>
              <a:gd name="connsiteX33" fmla="*/ 1293161 w 12192000"/>
              <a:gd name="connsiteY33" fmla="*/ 6421700 h 6858000"/>
              <a:gd name="connsiteX34" fmla="*/ 1261280 w 12192000"/>
              <a:gd name="connsiteY34" fmla="*/ 6442626 h 6858000"/>
              <a:gd name="connsiteX35" fmla="*/ 1261280 w 12192000"/>
              <a:gd name="connsiteY35" fmla="*/ 6423290 h 6858000"/>
              <a:gd name="connsiteX36" fmla="*/ 1227522 w 12192000"/>
              <a:gd name="connsiteY36" fmla="*/ 6423290 h 6858000"/>
              <a:gd name="connsiteX37" fmla="*/ 1227522 w 12192000"/>
              <a:gd name="connsiteY37" fmla="*/ 6544604 h 6858000"/>
              <a:gd name="connsiteX38" fmla="*/ 1262352 w 12192000"/>
              <a:gd name="connsiteY38" fmla="*/ 6544604 h 6858000"/>
              <a:gd name="connsiteX39" fmla="*/ 1262352 w 12192000"/>
              <a:gd name="connsiteY39" fmla="*/ 6486596 h 6858000"/>
              <a:gd name="connsiteX40" fmla="*/ 1288073 w 12192000"/>
              <a:gd name="connsiteY40" fmla="*/ 6457194 h 6858000"/>
              <a:gd name="connsiteX41" fmla="*/ 1302808 w 12192000"/>
              <a:gd name="connsiteY41" fmla="*/ 6457194 h 6858000"/>
              <a:gd name="connsiteX42" fmla="*/ 1302808 w 12192000"/>
              <a:gd name="connsiteY42" fmla="*/ 6422760 h 6858000"/>
              <a:gd name="connsiteX43" fmla="*/ 1293161 w 12192000"/>
              <a:gd name="connsiteY43" fmla="*/ 6421700 h 6858000"/>
              <a:gd name="connsiteX44" fmla="*/ 1796056 w 12192000"/>
              <a:gd name="connsiteY44" fmla="*/ 6420112 h 6858000"/>
              <a:gd name="connsiteX45" fmla="*/ 1791956 w 12192000"/>
              <a:gd name="connsiteY45" fmla="*/ 6420138 h 6858000"/>
              <a:gd name="connsiteX46" fmla="*/ 1732297 w 12192000"/>
              <a:gd name="connsiteY46" fmla="*/ 6483948 h 6858000"/>
              <a:gd name="connsiteX47" fmla="*/ 1770879 w 12192000"/>
              <a:gd name="connsiteY47" fmla="*/ 6541990 h 6858000"/>
              <a:gd name="connsiteX48" fmla="*/ 1857943 w 12192000"/>
              <a:gd name="connsiteY48" fmla="*/ 6509641 h 6858000"/>
              <a:gd name="connsiteX49" fmla="*/ 1821781 w 12192000"/>
              <a:gd name="connsiteY49" fmla="*/ 6505933 h 6858000"/>
              <a:gd name="connsiteX50" fmla="*/ 1802269 w 12192000"/>
              <a:gd name="connsiteY50" fmla="*/ 6518046 h 6858000"/>
              <a:gd name="connsiteX51" fmla="*/ 1768997 w 12192000"/>
              <a:gd name="connsiteY51" fmla="*/ 6494013 h 6858000"/>
              <a:gd name="connsiteX52" fmla="*/ 1860353 w 12192000"/>
              <a:gd name="connsiteY52" fmla="*/ 6494013 h 6858000"/>
              <a:gd name="connsiteX53" fmla="*/ 1860353 w 12192000"/>
              <a:gd name="connsiteY53" fmla="*/ 6492689 h 6858000"/>
              <a:gd name="connsiteX54" fmla="*/ 1796056 w 12192000"/>
              <a:gd name="connsiteY54" fmla="*/ 6420112 h 6858000"/>
              <a:gd name="connsiteX55" fmla="*/ 1574215 w 12192000"/>
              <a:gd name="connsiteY55" fmla="*/ 6420111 h 6858000"/>
              <a:gd name="connsiteX56" fmla="*/ 1521700 w 12192000"/>
              <a:gd name="connsiteY56" fmla="*/ 6434944 h 6858000"/>
              <a:gd name="connsiteX57" fmla="*/ 1535364 w 12192000"/>
              <a:gd name="connsiteY57" fmla="*/ 6460902 h 6858000"/>
              <a:gd name="connsiteX58" fmla="*/ 1572342 w 12192000"/>
              <a:gd name="connsiteY58" fmla="*/ 6449512 h 6858000"/>
              <a:gd name="connsiteX59" fmla="*/ 1592699 w 12192000"/>
              <a:gd name="connsiteY59" fmla="*/ 6463816 h 6858000"/>
              <a:gd name="connsiteX60" fmla="*/ 1592699 w 12192000"/>
              <a:gd name="connsiteY60" fmla="*/ 6465140 h 6858000"/>
              <a:gd name="connsiteX61" fmla="*/ 1584124 w 12192000"/>
              <a:gd name="connsiteY61" fmla="*/ 6472292 h 6858000"/>
              <a:gd name="connsiteX62" fmla="*/ 1560013 w 12192000"/>
              <a:gd name="connsiteY62" fmla="*/ 6472292 h 6858000"/>
              <a:gd name="connsiteX63" fmla="*/ 1515545 w 12192000"/>
              <a:gd name="connsiteY63" fmla="*/ 6509640 h 6858000"/>
              <a:gd name="connsiteX64" fmla="*/ 1515603 w 12192000"/>
              <a:gd name="connsiteY64" fmla="*/ 6510750 h 6858000"/>
              <a:gd name="connsiteX65" fmla="*/ 1558409 w 12192000"/>
              <a:gd name="connsiteY65" fmla="*/ 6547782 h 6858000"/>
              <a:gd name="connsiteX66" fmla="*/ 1592699 w 12192000"/>
              <a:gd name="connsiteY66" fmla="*/ 6533214 h 6858000"/>
              <a:gd name="connsiteX67" fmla="*/ 1592699 w 12192000"/>
              <a:gd name="connsiteY67" fmla="*/ 6544604 h 6858000"/>
              <a:gd name="connsiteX68" fmla="*/ 1627527 w 12192000"/>
              <a:gd name="connsiteY68" fmla="*/ 6544604 h 6858000"/>
              <a:gd name="connsiteX69" fmla="*/ 1627527 w 12192000"/>
              <a:gd name="connsiteY69" fmla="*/ 6464875 h 6858000"/>
              <a:gd name="connsiteX70" fmla="*/ 1574215 w 12192000"/>
              <a:gd name="connsiteY70" fmla="*/ 6420111 h 6858000"/>
              <a:gd name="connsiteX71" fmla="*/ 1153574 w 12192000"/>
              <a:gd name="connsiteY71" fmla="*/ 6420111 h 6858000"/>
              <a:gd name="connsiteX72" fmla="*/ 1101062 w 12192000"/>
              <a:gd name="connsiteY72" fmla="*/ 6434944 h 6858000"/>
              <a:gd name="connsiteX73" fmla="*/ 1114726 w 12192000"/>
              <a:gd name="connsiteY73" fmla="*/ 6460902 h 6858000"/>
              <a:gd name="connsiteX74" fmla="*/ 1151699 w 12192000"/>
              <a:gd name="connsiteY74" fmla="*/ 6449512 h 6858000"/>
              <a:gd name="connsiteX75" fmla="*/ 1172060 w 12192000"/>
              <a:gd name="connsiteY75" fmla="*/ 6463816 h 6858000"/>
              <a:gd name="connsiteX76" fmla="*/ 1172060 w 12192000"/>
              <a:gd name="connsiteY76" fmla="*/ 6465140 h 6858000"/>
              <a:gd name="connsiteX77" fmla="*/ 1163487 w 12192000"/>
              <a:gd name="connsiteY77" fmla="*/ 6472292 h 6858000"/>
              <a:gd name="connsiteX78" fmla="*/ 1139375 w 12192000"/>
              <a:gd name="connsiteY78" fmla="*/ 6472292 h 6858000"/>
              <a:gd name="connsiteX79" fmla="*/ 1094901 w 12192000"/>
              <a:gd name="connsiteY79" fmla="*/ 6509640 h 6858000"/>
              <a:gd name="connsiteX80" fmla="*/ 1094960 w 12192000"/>
              <a:gd name="connsiteY80" fmla="*/ 6510749 h 6858000"/>
              <a:gd name="connsiteX81" fmla="*/ 1137766 w 12192000"/>
              <a:gd name="connsiteY81" fmla="*/ 6547782 h 6858000"/>
              <a:gd name="connsiteX82" fmla="*/ 1172060 w 12192000"/>
              <a:gd name="connsiteY82" fmla="*/ 6533214 h 6858000"/>
              <a:gd name="connsiteX83" fmla="*/ 1172060 w 12192000"/>
              <a:gd name="connsiteY83" fmla="*/ 6544604 h 6858000"/>
              <a:gd name="connsiteX84" fmla="*/ 1206890 w 12192000"/>
              <a:gd name="connsiteY84" fmla="*/ 6544604 h 6858000"/>
              <a:gd name="connsiteX85" fmla="*/ 1206890 w 12192000"/>
              <a:gd name="connsiteY85" fmla="*/ 6464875 h 6858000"/>
              <a:gd name="connsiteX86" fmla="*/ 1153574 w 12192000"/>
              <a:gd name="connsiteY86" fmla="*/ 6420111 h 6858000"/>
              <a:gd name="connsiteX87" fmla="*/ 568575 w 12192000"/>
              <a:gd name="connsiteY87" fmla="*/ 6383429 h 6858000"/>
              <a:gd name="connsiteX88" fmla="*/ 568549 w 12192000"/>
              <a:gd name="connsiteY88" fmla="*/ 6520396 h 6858000"/>
              <a:gd name="connsiteX89" fmla="*/ 624511 w 12192000"/>
              <a:gd name="connsiteY89" fmla="*/ 6519097 h 6858000"/>
              <a:gd name="connsiteX90" fmla="*/ 618898 w 12192000"/>
              <a:gd name="connsiteY90" fmla="*/ 6402004 h 6858000"/>
              <a:gd name="connsiteX91" fmla="*/ 624479 w 12192000"/>
              <a:gd name="connsiteY91" fmla="*/ 6384725 h 6858000"/>
              <a:gd name="connsiteX92" fmla="*/ 568575 w 12192000"/>
              <a:gd name="connsiteY92" fmla="*/ 6383429 h 6858000"/>
              <a:gd name="connsiteX93" fmla="*/ 1659953 w 12192000"/>
              <a:gd name="connsiteY93" fmla="*/ 6377201 h 6858000"/>
              <a:gd name="connsiteX94" fmla="*/ 1659953 w 12192000"/>
              <a:gd name="connsiteY94" fmla="*/ 6423290 h 6858000"/>
              <a:gd name="connsiteX95" fmla="*/ 1640662 w 12192000"/>
              <a:gd name="connsiteY95" fmla="*/ 6423290 h 6858000"/>
              <a:gd name="connsiteX96" fmla="*/ 1640662 w 12192000"/>
              <a:gd name="connsiteY96" fmla="*/ 6452426 h 6858000"/>
              <a:gd name="connsiteX97" fmla="*/ 1659953 w 12192000"/>
              <a:gd name="connsiteY97" fmla="*/ 6452426 h 6858000"/>
              <a:gd name="connsiteX98" fmla="*/ 1659953 w 12192000"/>
              <a:gd name="connsiteY98" fmla="*/ 6518911 h 6858000"/>
              <a:gd name="connsiteX99" fmla="*/ 1695318 w 12192000"/>
              <a:gd name="connsiteY99" fmla="*/ 6546194 h 6858000"/>
              <a:gd name="connsiteX100" fmla="*/ 1722377 w 12192000"/>
              <a:gd name="connsiteY100" fmla="*/ 6544604 h 6858000"/>
              <a:gd name="connsiteX101" fmla="*/ 1722377 w 12192000"/>
              <a:gd name="connsiteY101" fmla="*/ 6515203 h 6858000"/>
              <a:gd name="connsiteX102" fmla="*/ 1706303 w 12192000"/>
              <a:gd name="connsiteY102" fmla="*/ 6515998 h 6858000"/>
              <a:gd name="connsiteX103" fmla="*/ 1694780 w 12192000"/>
              <a:gd name="connsiteY103" fmla="*/ 6507256 h 6858000"/>
              <a:gd name="connsiteX104" fmla="*/ 1694780 w 12192000"/>
              <a:gd name="connsiteY104" fmla="*/ 6452426 h 6858000"/>
              <a:gd name="connsiteX105" fmla="*/ 1721302 w 12192000"/>
              <a:gd name="connsiteY105" fmla="*/ 6452426 h 6858000"/>
              <a:gd name="connsiteX106" fmla="*/ 1721302 w 12192000"/>
              <a:gd name="connsiteY106" fmla="*/ 6423290 h 6858000"/>
              <a:gd name="connsiteX107" fmla="*/ 1694780 w 12192000"/>
              <a:gd name="connsiteY107" fmla="*/ 6423290 h 6858000"/>
              <a:gd name="connsiteX108" fmla="*/ 1694780 w 12192000"/>
              <a:gd name="connsiteY108" fmla="*/ 6377201 h 6858000"/>
              <a:gd name="connsiteX109" fmla="*/ 1884617 w 12192000"/>
              <a:gd name="connsiteY109" fmla="*/ 6359355 h 6858000"/>
              <a:gd name="connsiteX110" fmla="*/ 1884617 w 12192000"/>
              <a:gd name="connsiteY110" fmla="*/ 6392335 h 6858000"/>
              <a:gd name="connsiteX111" fmla="*/ 1893998 w 12192000"/>
              <a:gd name="connsiteY111" fmla="*/ 6392335 h 6858000"/>
              <a:gd name="connsiteX112" fmla="*/ 1893998 w 12192000"/>
              <a:gd name="connsiteY112" fmla="*/ 6373492 h 6858000"/>
              <a:gd name="connsiteX113" fmla="*/ 1898291 w 12192000"/>
              <a:gd name="connsiteY113" fmla="*/ 6385270 h 6858000"/>
              <a:gd name="connsiteX114" fmla="*/ 1905819 w 12192000"/>
              <a:gd name="connsiteY114" fmla="*/ 6385270 h 6858000"/>
              <a:gd name="connsiteX115" fmla="*/ 1910111 w 12192000"/>
              <a:gd name="connsiteY115" fmla="*/ 6373492 h 6858000"/>
              <a:gd name="connsiteX116" fmla="*/ 1910111 w 12192000"/>
              <a:gd name="connsiteY116" fmla="*/ 6392335 h 6858000"/>
              <a:gd name="connsiteX117" fmla="*/ 1919685 w 12192000"/>
              <a:gd name="connsiteY117" fmla="*/ 6392335 h 6858000"/>
              <a:gd name="connsiteX118" fmla="*/ 1919685 w 12192000"/>
              <a:gd name="connsiteY118" fmla="*/ 6359355 h 6858000"/>
              <a:gd name="connsiteX119" fmla="*/ 1907566 w 12192000"/>
              <a:gd name="connsiteY119" fmla="*/ 6359355 h 6858000"/>
              <a:gd name="connsiteX120" fmla="*/ 1902362 w 12192000"/>
              <a:gd name="connsiteY120" fmla="*/ 6373114 h 6858000"/>
              <a:gd name="connsiteX121" fmla="*/ 1897494 w 12192000"/>
              <a:gd name="connsiteY121" fmla="*/ 6359355 h 6858000"/>
              <a:gd name="connsiteX122" fmla="*/ 1850683 w 12192000"/>
              <a:gd name="connsiteY122" fmla="*/ 6359355 h 6858000"/>
              <a:gd name="connsiteX123" fmla="*/ 1850683 w 12192000"/>
              <a:gd name="connsiteY123" fmla="*/ 6367929 h 6858000"/>
              <a:gd name="connsiteX124" fmla="*/ 1860074 w 12192000"/>
              <a:gd name="connsiteY124" fmla="*/ 6367929 h 6858000"/>
              <a:gd name="connsiteX125" fmla="*/ 1860074 w 12192000"/>
              <a:gd name="connsiteY125" fmla="*/ 6392335 h 6858000"/>
              <a:gd name="connsiteX126" fmla="*/ 1869839 w 12192000"/>
              <a:gd name="connsiteY126" fmla="*/ 6392335 h 6858000"/>
              <a:gd name="connsiteX127" fmla="*/ 1869839 w 12192000"/>
              <a:gd name="connsiteY127" fmla="*/ 6367929 h 6858000"/>
              <a:gd name="connsiteX128" fmla="*/ 1879230 w 12192000"/>
              <a:gd name="connsiteY128" fmla="*/ 6367929 h 6858000"/>
              <a:gd name="connsiteX129" fmla="*/ 1879230 w 12192000"/>
              <a:gd name="connsiteY129" fmla="*/ 6359355 h 6858000"/>
              <a:gd name="connsiteX130" fmla="*/ 1352105 w 12192000"/>
              <a:gd name="connsiteY130" fmla="*/ 6359189 h 6858000"/>
              <a:gd name="connsiteX131" fmla="*/ 1329868 w 12192000"/>
              <a:gd name="connsiteY131" fmla="*/ 6381439 h 6858000"/>
              <a:gd name="connsiteX132" fmla="*/ 1352108 w 12192000"/>
              <a:gd name="connsiteY132" fmla="*/ 6403427 h 6858000"/>
              <a:gd name="connsiteX133" fmla="*/ 1374610 w 12192000"/>
              <a:gd name="connsiteY133" fmla="*/ 6381439 h 6858000"/>
              <a:gd name="connsiteX134" fmla="*/ 1374610 w 12192000"/>
              <a:gd name="connsiteY134" fmla="*/ 6381364 h 6858000"/>
              <a:gd name="connsiteX135" fmla="*/ 1352105 w 12192000"/>
              <a:gd name="connsiteY135" fmla="*/ 6359189 h 6858000"/>
              <a:gd name="connsiteX136" fmla="*/ 1041583 w 12192000"/>
              <a:gd name="connsiteY136" fmla="*/ 6359189 h 6858000"/>
              <a:gd name="connsiteX137" fmla="*/ 1041583 w 12192000"/>
              <a:gd name="connsiteY137" fmla="*/ 6544604 h 6858000"/>
              <a:gd name="connsiteX138" fmla="*/ 1076143 w 12192000"/>
              <a:gd name="connsiteY138" fmla="*/ 6544604 h 6858000"/>
              <a:gd name="connsiteX139" fmla="*/ 1076143 w 12192000"/>
              <a:gd name="connsiteY139" fmla="*/ 6359189 h 6858000"/>
              <a:gd name="connsiteX140" fmla="*/ 925239 w 12192000"/>
              <a:gd name="connsiteY140" fmla="*/ 6355990 h 6858000"/>
              <a:gd name="connsiteX141" fmla="*/ 832602 w 12192000"/>
              <a:gd name="connsiteY141" fmla="*/ 6451897 h 6858000"/>
              <a:gd name="connsiteX142" fmla="*/ 832623 w 12192000"/>
              <a:gd name="connsiteY142" fmla="*/ 6456990 h 6858000"/>
              <a:gd name="connsiteX143" fmla="*/ 930389 w 12192000"/>
              <a:gd name="connsiteY143" fmla="*/ 6547783 h 6858000"/>
              <a:gd name="connsiteX144" fmla="*/ 1022285 w 12192000"/>
              <a:gd name="connsiteY144" fmla="*/ 6478650 h 6858000"/>
              <a:gd name="connsiteX145" fmla="*/ 981294 w 12192000"/>
              <a:gd name="connsiteY145" fmla="*/ 6478650 h 6858000"/>
              <a:gd name="connsiteX146" fmla="*/ 930389 w 12192000"/>
              <a:gd name="connsiteY146" fmla="*/ 6513878 h 6858000"/>
              <a:gd name="connsiteX147" fmla="*/ 871450 w 12192000"/>
              <a:gd name="connsiteY147" fmla="*/ 6451897 h 6858000"/>
              <a:gd name="connsiteX148" fmla="*/ 930389 w 12192000"/>
              <a:gd name="connsiteY148" fmla="*/ 6389916 h 6858000"/>
              <a:gd name="connsiteX149" fmla="*/ 981294 w 12192000"/>
              <a:gd name="connsiteY149" fmla="*/ 6425144 h 6858000"/>
              <a:gd name="connsiteX150" fmla="*/ 1022285 w 12192000"/>
              <a:gd name="connsiteY150" fmla="*/ 6425144 h 6858000"/>
              <a:gd name="connsiteX151" fmla="*/ 930389 w 12192000"/>
              <a:gd name="connsiteY151" fmla="*/ 6356011 h 6858000"/>
              <a:gd name="connsiteX152" fmla="*/ 925239 w 12192000"/>
              <a:gd name="connsiteY152" fmla="*/ 6355990 h 6858000"/>
              <a:gd name="connsiteX153" fmla="*/ 651232 w 12192000"/>
              <a:gd name="connsiteY153" fmla="*/ 6336161 h 6858000"/>
              <a:gd name="connsiteX154" fmla="*/ 624479 w 12192000"/>
              <a:gd name="connsiteY154" fmla="*/ 6384726 h 6858000"/>
              <a:gd name="connsiteX155" fmla="*/ 742033 w 12192000"/>
              <a:gd name="connsiteY155" fmla="*/ 6451914 h 6858000"/>
              <a:gd name="connsiteX156" fmla="*/ 624512 w 12192000"/>
              <a:gd name="connsiteY156" fmla="*/ 6519097 h 6858000"/>
              <a:gd name="connsiteX157" fmla="*/ 651373 w 12192000"/>
              <a:gd name="connsiteY157" fmla="*/ 6567631 h 6858000"/>
              <a:gd name="connsiteX158" fmla="*/ 771228 w 12192000"/>
              <a:gd name="connsiteY158" fmla="*/ 6499136 h 6858000"/>
              <a:gd name="connsiteX159" fmla="*/ 742033 w 12192000"/>
              <a:gd name="connsiteY159" fmla="*/ 6451914 h 6858000"/>
              <a:gd name="connsiteX160" fmla="*/ 771227 w 12192000"/>
              <a:gd name="connsiteY160" fmla="*/ 6404692 h 6858000"/>
              <a:gd name="connsiteX161" fmla="*/ 651232 w 12192000"/>
              <a:gd name="connsiteY161" fmla="*/ 6336161 h 6858000"/>
              <a:gd name="connsiteX162" fmla="*/ 0 w 12192000"/>
              <a:gd name="connsiteY162" fmla="*/ 0 h 6858000"/>
              <a:gd name="connsiteX163" fmla="*/ 7104065 w 12192000"/>
              <a:gd name="connsiteY163" fmla="*/ 0 h 6858000"/>
              <a:gd name="connsiteX164" fmla="*/ 8040688 w 12192000"/>
              <a:gd name="connsiteY164" fmla="*/ 0 h 6858000"/>
              <a:gd name="connsiteX165" fmla="*/ 12192000 w 12192000"/>
              <a:gd name="connsiteY165" fmla="*/ 0 h 6858000"/>
              <a:gd name="connsiteX166" fmla="*/ 12192000 w 12192000"/>
              <a:gd name="connsiteY166" fmla="*/ 6858000 h 6858000"/>
              <a:gd name="connsiteX167" fmla="*/ 8040688 w 12192000"/>
              <a:gd name="connsiteY167" fmla="*/ 6858000 h 6858000"/>
              <a:gd name="connsiteX168" fmla="*/ 7104065 w 12192000"/>
              <a:gd name="connsiteY168" fmla="*/ 6858000 h 6858000"/>
              <a:gd name="connsiteX169" fmla="*/ 0 w 12192000"/>
              <a:gd name="connsiteY1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92000"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a:t>
            </a:r>
            <a:r>
              <a:rPr lang="en-US" dirty="0" err="1"/>
              <a:t>recolour</a:t>
            </a:r>
            <a:r>
              <a:rPr lang="en-US" dirty="0"/>
              <a:t> text as required”.</a:t>
            </a:r>
            <a:endParaRPr lang="en-GB" dirty="0"/>
          </a:p>
        </p:txBody>
      </p:sp>
    </p:spTree>
    <p:extLst>
      <p:ext uri="{BB962C8B-B14F-4D97-AF65-F5344CB8AC3E}">
        <p14:creationId xmlns:p14="http://schemas.microsoft.com/office/powerpoint/2010/main" val="4050691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0:50 - 2 or 3 lines">
    <p:bg>
      <p:bgPr>
        <a:solidFill>
          <a:srgbClr val="FAF5FF"/>
        </a:solidFill>
        <a:effectLst/>
      </p:bgPr>
    </p:bg>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3292324"/>
            <a:ext cx="3744911"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2"/>
                </a:solidFill>
                <a:latin typeface="+mj-lt"/>
              </a:defRPr>
            </a:lvl1pPr>
          </a:lstStyle>
          <a:p>
            <a:pPr lvl="0"/>
            <a:r>
              <a:rPr lang="en-US" dirty="0"/>
              <a:t>Simple cover two or three line title</a:t>
            </a:r>
            <a:br>
              <a:rPr lang="en-US" dirty="0"/>
            </a:br>
            <a:r>
              <a:rPr lang="en-US" dirty="0"/>
              <a:t>lorem ipsum 36pt</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4095818"/>
            <a:ext cx="3744911" cy="281703"/>
          </a:xfrm>
          <a:prstGeom prst="rect">
            <a:avLst/>
          </a:prstGeom>
        </p:spPr>
        <p:txBody>
          <a:bodyPr lIns="0" tIns="36000" rIns="0" bIns="0" anchor="b" anchorCtr="0">
            <a:noAutofit/>
          </a:bodyPr>
          <a:lstStyle>
            <a:lvl1pPr marL="0" indent="0" algn="l">
              <a:lnSpc>
                <a:spcPct val="85000"/>
              </a:lnSpc>
              <a:buNone/>
              <a:defRPr sz="2400">
                <a:solidFill>
                  <a:schemeClr val="tx1"/>
                </a:solidFill>
                <a:latin typeface="+mn-lt"/>
              </a:defRPr>
            </a:lvl1pPr>
          </a:lstStyle>
          <a:p>
            <a:pPr lvl="0"/>
            <a:r>
              <a:rPr lang="en-US" dirty="0"/>
              <a:t>Presentation subtitle here</a:t>
            </a:r>
          </a:p>
        </p:txBody>
      </p:sp>
    </p:spTree>
    <p:extLst>
      <p:ext uri="{BB962C8B-B14F-4D97-AF65-F5344CB8AC3E}">
        <p14:creationId xmlns:p14="http://schemas.microsoft.com/office/powerpoint/2010/main" val="25992471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4295775"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8040688" y="1815304"/>
            <a:ext cx="3204000"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3" y="1720850"/>
            <a:ext cx="3202897"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4295560" y="1720850"/>
            <a:ext cx="3202898"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8040168" y="1720850"/>
            <a:ext cx="3204519"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831646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4"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3359151"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6167438"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Lst>
          </p:cNvPr>
          <p:cNvSpPr>
            <a:spLocks noGrp="1"/>
          </p:cNvSpPr>
          <p:nvPr>
            <p:ph type="body" sz="quarter" idx="42" hasCustomPrompt="1"/>
          </p:nvPr>
        </p:nvSpPr>
        <p:spPr>
          <a:xfrm>
            <a:off x="8975724"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01064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6" name="Picture Placeholder 15">
            <a:extLst>
              <a:ext uri="{FF2B5EF4-FFF2-40B4-BE49-F238E27FC236}">
                <a16:creationId xmlns:a16="http://schemas.microsoft.com/office/drawing/2014/main" id="{DA05801B-112D-E8CC-61BD-A4834B349AA6}"/>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7" name="Picture Placeholder 15">
            <a:extLst>
              <a:ext uri="{FF2B5EF4-FFF2-40B4-BE49-F238E27FC236}">
                <a16:creationId xmlns:a16="http://schemas.microsoft.com/office/drawing/2014/main" id="{C124DB5D-11D5-E18C-B3C8-AF86AD1E4C5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646394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 name="Picture Placeholder 15">
            <a:extLst>
              <a:ext uri="{FF2B5EF4-FFF2-40B4-BE49-F238E27FC236}">
                <a16:creationId xmlns:a16="http://schemas.microsoft.com/office/drawing/2014/main" id="{579F519F-FF28-E95A-90FD-8ED476302122}"/>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2" name="Picture Placeholder 15">
            <a:extLst>
              <a:ext uri="{FF2B5EF4-FFF2-40B4-BE49-F238E27FC236}">
                <a16:creationId xmlns:a16="http://schemas.microsoft.com/office/drawing/2014/main" id="{A16AFFED-3679-EC6F-38E4-BB141B3DC4A0}"/>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1" name="Picture Placeholder 15">
            <a:extLst>
              <a:ext uri="{FF2B5EF4-FFF2-40B4-BE49-F238E27FC236}">
                <a16:creationId xmlns:a16="http://schemas.microsoft.com/office/drawing/2014/main" id="{40DA321B-E9DB-5413-41F7-007CC6996CC5}"/>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4" name="Picture Placeholder 15">
            <a:extLst>
              <a:ext uri="{FF2B5EF4-FFF2-40B4-BE49-F238E27FC236}">
                <a16:creationId xmlns:a16="http://schemas.microsoft.com/office/drawing/2014/main" id="{D7DCA51C-09C7-C83C-64D8-CE36012B9682}"/>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Tree>
    <p:extLst>
      <p:ext uri="{BB962C8B-B14F-4D97-AF65-F5344CB8AC3E}">
        <p14:creationId xmlns:p14="http://schemas.microsoft.com/office/powerpoint/2010/main" val="34263584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click </a:t>
            </a:r>
            <a:r>
              <a:rPr lang="en-US" noProof="0" dirty="0"/>
              <a:t>center</a:t>
            </a:r>
            <a:r>
              <a:rPr lang="en-US" dirty="0"/>
              <a:t> icon to insert light image</a:t>
            </a:r>
          </a:p>
          <a:p>
            <a:endParaRPr lang="en-GB" dirty="0"/>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Tree>
    <p:extLst>
      <p:ext uri="{BB962C8B-B14F-4D97-AF65-F5344CB8AC3E}">
        <p14:creationId xmlns:p14="http://schemas.microsoft.com/office/powerpoint/2010/main" val="12140385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1"/>
                </a:solidFill>
              </a:defRPr>
            </a:lvl1pPr>
          </a:lstStyle>
          <a:p>
            <a:r>
              <a:rPr lang="en-US" dirty="0"/>
              <a:t>Header avenir demi </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p:spPr>
        <p:txBody>
          <a:bodyPr/>
          <a:lstStyle>
            <a:lvl1pPr>
              <a:defRPr>
                <a:solidFill>
                  <a:schemeClr val="tx1"/>
                </a:solidFill>
              </a:defRPr>
            </a:lvl1pPr>
            <a:lvl2pPr>
              <a:defRPr>
                <a:solidFill>
                  <a:schemeClr val="tx1"/>
                </a:solidFill>
              </a:defRPr>
            </a:lvl2pPr>
            <a:lvl3pP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4690801" y="1089025"/>
            <a:ext cx="6950338" cy="3060700"/>
          </a:xfr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dirty="0"/>
              <a:t>Click </a:t>
            </a:r>
            <a:r>
              <a:rPr lang="en-US" noProof="0" dirty="0"/>
              <a:t>center</a:t>
            </a:r>
            <a:r>
              <a:rPr lang="en-US" dirty="0"/>
              <a:t> icon to insert image </a:t>
            </a:r>
            <a:r>
              <a:rPr lang="en-GB" dirty="0"/>
              <a:t>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4690801" y="368828"/>
            <a:ext cx="6950334"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5232400"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8977311"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5232400"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8977311"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5232400"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8977311"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4690801"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4690801"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4690801"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8441400"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8441400"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8441400"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pic>
        <p:nvPicPr>
          <p:cNvPr id="6" name="Picture Placeholder 13">
            <a:extLst>
              <a:ext uri="{FF2B5EF4-FFF2-40B4-BE49-F238E27FC236}">
                <a16:creationId xmlns:a16="http://schemas.microsoft.com/office/drawing/2014/main" id="{F8EB7B8D-83E7-77EF-CD50-40BA752901B3}"/>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6945" t="19498" r="6909" b="15243"/>
          <a:stretch/>
        </p:blipFill>
        <p:spPr>
          <a:xfrm>
            <a:off x="548482" y="6308725"/>
            <a:ext cx="1381418" cy="309766"/>
          </a:xfrm>
          <a:prstGeom prst="rect">
            <a:avLst/>
          </a:prstGeom>
        </p:spPr>
      </p:pic>
    </p:spTree>
    <p:extLst>
      <p:ext uri="{BB962C8B-B14F-4D97-AF65-F5344CB8AC3E}">
        <p14:creationId xmlns:p14="http://schemas.microsoft.com/office/powerpoint/2010/main" val="2826446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0:50 - Text / Char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15FD49-1CA5-DFE2-A98D-5FB5685F05C3}"/>
              </a:ext>
            </a:extLst>
          </p:cNvPr>
          <p:cNvSpPr/>
          <p:nvPr userDrawn="1"/>
        </p:nvSpPr>
        <p:spPr>
          <a:xfrm>
            <a:off x="0" y="0"/>
            <a:ext cx="6096000"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6635488" y="1089025"/>
            <a:ext cx="5005647" cy="3060700"/>
          </a:xfr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GB" noProof="0" dirty="0"/>
              <a:t>Click</a:t>
            </a:r>
            <a:r>
              <a:rPr lang="en-US" dirty="0"/>
              <a:t> </a:t>
            </a:r>
            <a:r>
              <a:rPr lang="en-US" noProof="0" dirty="0"/>
              <a:t>center</a:t>
            </a:r>
            <a:r>
              <a:rPr lang="en-US" dirty="0"/>
              <a:t> icon to</a:t>
            </a:r>
            <a:r>
              <a:rPr lang="en-GB" dirty="0"/>
              <a:t> insert 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6635488" y="368828"/>
            <a:ext cx="5005647"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7104856"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9767505"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7104856"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9767505"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7104856"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9767505"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6635488"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6635488"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6635488"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9303825"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9303825"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9303825"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sp>
        <p:nvSpPr>
          <p:cNvPr id="5" name="Title 1">
            <a:extLst>
              <a:ext uri="{FF2B5EF4-FFF2-40B4-BE49-F238E27FC236}">
                <a16:creationId xmlns:a16="http://schemas.microsoft.com/office/drawing/2014/main" id="{62B3885D-E6AF-5A7C-26C2-93D58D36DE66}"/>
              </a:ext>
            </a:extLst>
          </p:cNvPr>
          <p:cNvSpPr>
            <a:spLocks noGrp="1"/>
          </p:cNvSpPr>
          <p:nvPr>
            <p:ph type="title" hasCustomPrompt="1"/>
          </p:nvPr>
        </p:nvSpPr>
        <p:spPr>
          <a:xfrm>
            <a:off x="550864" y="368828"/>
            <a:ext cx="5076000" cy="251885"/>
          </a:xfrm>
        </p:spPr>
        <p:txBody>
          <a:bodyPr/>
          <a:lstStyle>
            <a:lvl1pPr>
              <a:defRPr>
                <a:solidFill>
                  <a:schemeClr val="accent1"/>
                </a:solidFill>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026A7FE8-7657-E899-CBBD-AA588FB3663B}"/>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173AB386-34F7-6043-4B53-86A723ACB171}"/>
              </a:ext>
            </a:extLst>
          </p:cNvPr>
          <p:cNvSpPr>
            <a:spLocks noGrp="1"/>
          </p:cNvSpPr>
          <p:nvPr>
            <p:ph type="body" sz="quarter" idx="14"/>
          </p:nvPr>
        </p:nvSpPr>
        <p:spPr>
          <a:xfrm>
            <a:off x="550864" y="1808163"/>
            <a:ext cx="5076000" cy="4321175"/>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dirty="0"/>
              <a:t>Click to edit Master text styles</a:t>
            </a:r>
          </a:p>
          <a:p>
            <a:pPr lvl="1"/>
            <a:r>
              <a:rPr lang="en-US" dirty="0"/>
              <a:t>Second level</a:t>
            </a:r>
          </a:p>
          <a:p>
            <a:pPr lvl="2"/>
            <a:r>
              <a:rPr lang="en-US" dirty="0"/>
              <a:t>Third level</a:t>
            </a:r>
          </a:p>
        </p:txBody>
      </p:sp>
      <p:pic>
        <p:nvPicPr>
          <p:cNvPr id="6" name="Picture Placeholder 13">
            <a:extLst>
              <a:ext uri="{FF2B5EF4-FFF2-40B4-BE49-F238E27FC236}">
                <a16:creationId xmlns:a16="http://schemas.microsoft.com/office/drawing/2014/main" id="{2A32B0A2-4793-DE77-B83E-02C86D4EE7B0}"/>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6945" t="19498" r="6909" b="15243"/>
          <a:stretch/>
        </p:blipFill>
        <p:spPr>
          <a:xfrm>
            <a:off x="548482" y="6308725"/>
            <a:ext cx="1381418" cy="309766"/>
          </a:xfrm>
          <a:prstGeom prst="rect">
            <a:avLst/>
          </a:prstGeom>
        </p:spPr>
      </p:pic>
    </p:spTree>
    <p:extLst>
      <p:ext uri="{BB962C8B-B14F-4D97-AF65-F5344CB8AC3E}">
        <p14:creationId xmlns:p14="http://schemas.microsoft.com/office/powerpoint/2010/main" val="29866986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p:spPr>
        <p:txBody>
          <a:bodyPr/>
          <a:lstStyle/>
          <a:p>
            <a:pPr lvl="0"/>
            <a:r>
              <a:rPr lang="en-US" dirty="0"/>
              <a:t>Click to edit Master text styles</a:t>
            </a:r>
          </a:p>
          <a:p>
            <a:pPr lvl="1"/>
            <a:r>
              <a:rPr lang="en-US" dirty="0"/>
              <a:t>Second level</a:t>
            </a:r>
          </a:p>
          <a:p>
            <a:pPr lvl="2"/>
            <a:r>
              <a:rPr lang="en-US" dirty="0"/>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center icon to insert </a:t>
            </a:r>
            <a:r>
              <a:rPr lang="en-GB" dirty="0"/>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p:spPr>
        <p:txBody>
          <a:bodyPr/>
          <a:lstStyle/>
          <a:p>
            <a:pPr lvl="0"/>
            <a:r>
              <a:rPr lang="en-US" dirty="0"/>
              <a:t>Click to edit Master text styles</a:t>
            </a:r>
          </a:p>
          <a:p>
            <a:pPr lvl="1"/>
            <a:r>
              <a:rPr lang="en-US" dirty="0"/>
              <a:t>Second level</a:t>
            </a:r>
          </a:p>
          <a:p>
            <a:pPr lvl="2"/>
            <a:r>
              <a:rPr lang="en-US" dirty="0"/>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a:t>
            </a:r>
            <a:r>
              <a:rPr lang="en-GB" dirty="0"/>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p:spPr>
        <p:txBody>
          <a:bodyPr/>
          <a:lstStyle/>
          <a:p>
            <a:pPr lvl="0"/>
            <a:r>
              <a:rPr lang="en-US" dirty="0"/>
              <a:t>Click to edit Master text styles</a:t>
            </a:r>
          </a:p>
          <a:p>
            <a:pPr lvl="1"/>
            <a:r>
              <a:rPr lang="en-US" dirty="0"/>
              <a:t>Second level</a:t>
            </a:r>
          </a:p>
          <a:p>
            <a:pPr lvl="2"/>
            <a:r>
              <a:rPr lang="en-US" dirty="0"/>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p:spPr>
        <p:txBody>
          <a:bodyPr/>
          <a:lstStyle>
            <a:lvl5pPr>
              <a:defRPr/>
            </a:lvl5p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ttern - Agenda">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4151312" cy="6858000"/>
          </a:xfrm>
          <a:prstGeom prst="rect">
            <a:avLst/>
          </a:prstGeom>
        </p:spPr>
      </p:pic>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85000"/>
              </a:lnSpc>
              <a:buNone/>
              <a:defRPr sz="3600" spc="0" baseline="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Agenda</a:t>
            </a:r>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232400" y="90893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1 avenir pro 16pt</a:t>
            </a:r>
            <a:endParaRPr lang="en-GB" dirty="0"/>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hasCustomPrompt="1"/>
          </p:nvPr>
        </p:nvSpPr>
        <p:spPr>
          <a:xfrm>
            <a:off x="5232400" y="1181195"/>
            <a:ext cx="2663825" cy="360362"/>
          </a:xfrm>
        </p:spPr>
        <p:txBody>
          <a:bodyPr/>
          <a:lstStyle>
            <a:lvl1pPr marL="0" indent="0">
              <a:buNone/>
              <a:defRPr/>
            </a:lvl1pPr>
          </a:lstStyle>
          <a:p>
            <a:pPr lvl="0"/>
            <a:r>
              <a:rPr lang="en-US" dirty="0"/>
              <a:t>Speaker name 15pt</a:t>
            </a:r>
            <a:endParaRPr lang="en-GB" dirty="0"/>
          </a:p>
        </p:txBody>
      </p:sp>
      <p:pic>
        <p:nvPicPr>
          <p:cNvPr id="2" name="Graphic 1">
            <a:extLst>
              <a:ext uri="{FF2B5EF4-FFF2-40B4-BE49-F238E27FC236}">
                <a16:creationId xmlns:a16="http://schemas.microsoft.com/office/drawing/2014/main" id="{85E8F12A-96AE-47C6-B255-6B04E5BF4F8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
        <p:nvSpPr>
          <p:cNvPr id="7" name="Rectangle 6">
            <a:extLst>
              <a:ext uri="{FF2B5EF4-FFF2-40B4-BE49-F238E27FC236}">
                <a16:creationId xmlns:a16="http://schemas.microsoft.com/office/drawing/2014/main" id="{4CD1B346-5EB3-2C1B-85D3-74C6134838F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 Placeholder 9">
            <a:extLst>
              <a:ext uri="{FF2B5EF4-FFF2-40B4-BE49-F238E27FC236}">
                <a16:creationId xmlns:a16="http://schemas.microsoft.com/office/drawing/2014/main" id="{D98FA47A-F5F1-F3F2-DAE0-2B0720FAF2EE}"/>
              </a:ext>
            </a:extLst>
          </p:cNvPr>
          <p:cNvSpPr>
            <a:spLocks noGrp="1"/>
          </p:cNvSpPr>
          <p:nvPr>
            <p:ph type="body" sz="quarter" idx="22" hasCustomPrompt="1"/>
          </p:nvPr>
        </p:nvSpPr>
        <p:spPr>
          <a:xfrm>
            <a:off x="5232400" y="1813813"/>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2  avenir pro 16pt</a:t>
            </a:r>
            <a:endParaRPr lang="en-GB" dirty="0"/>
          </a:p>
        </p:txBody>
      </p:sp>
      <p:sp>
        <p:nvSpPr>
          <p:cNvPr id="16" name="Text Placeholder 12">
            <a:extLst>
              <a:ext uri="{FF2B5EF4-FFF2-40B4-BE49-F238E27FC236}">
                <a16:creationId xmlns:a16="http://schemas.microsoft.com/office/drawing/2014/main" id="{109331F8-60EC-53FE-1485-4F98B855165B}"/>
              </a:ext>
            </a:extLst>
          </p:cNvPr>
          <p:cNvSpPr>
            <a:spLocks noGrp="1"/>
          </p:cNvSpPr>
          <p:nvPr>
            <p:ph type="body" sz="quarter" idx="23" hasCustomPrompt="1"/>
          </p:nvPr>
        </p:nvSpPr>
        <p:spPr>
          <a:xfrm>
            <a:off x="5232400" y="2086069"/>
            <a:ext cx="2663825" cy="360362"/>
          </a:xfrm>
        </p:spPr>
        <p:txBody>
          <a:bodyPr/>
          <a:lstStyle>
            <a:lvl1pPr marL="0" indent="0">
              <a:buNone/>
              <a:defRPr/>
            </a:lvl1pPr>
          </a:lstStyle>
          <a:p>
            <a:pPr lvl="0"/>
            <a:r>
              <a:rPr lang="en-US" dirty="0"/>
              <a:t>Speaker name 15pt</a:t>
            </a:r>
            <a:endParaRPr lang="en-GB" dirty="0"/>
          </a:p>
        </p:txBody>
      </p:sp>
      <p:sp>
        <p:nvSpPr>
          <p:cNvPr id="17" name="Text Placeholder 9">
            <a:extLst>
              <a:ext uri="{FF2B5EF4-FFF2-40B4-BE49-F238E27FC236}">
                <a16:creationId xmlns:a16="http://schemas.microsoft.com/office/drawing/2014/main" id="{B8A5BE2C-5746-DA2F-2A54-E582807C03CE}"/>
              </a:ext>
            </a:extLst>
          </p:cNvPr>
          <p:cNvSpPr>
            <a:spLocks noGrp="1"/>
          </p:cNvSpPr>
          <p:nvPr>
            <p:ph type="body" sz="quarter" idx="24" hasCustomPrompt="1"/>
          </p:nvPr>
        </p:nvSpPr>
        <p:spPr>
          <a:xfrm>
            <a:off x="5232400" y="270836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3 avenir pro 16pt</a:t>
            </a:r>
            <a:endParaRPr lang="en-GB" dirty="0"/>
          </a:p>
        </p:txBody>
      </p:sp>
      <p:sp>
        <p:nvSpPr>
          <p:cNvPr id="18" name="Text Placeholder 12">
            <a:extLst>
              <a:ext uri="{FF2B5EF4-FFF2-40B4-BE49-F238E27FC236}">
                <a16:creationId xmlns:a16="http://schemas.microsoft.com/office/drawing/2014/main" id="{26C3EE11-6012-B350-B080-3F845D09F863}"/>
              </a:ext>
            </a:extLst>
          </p:cNvPr>
          <p:cNvSpPr>
            <a:spLocks noGrp="1"/>
          </p:cNvSpPr>
          <p:nvPr>
            <p:ph type="body" sz="quarter" idx="25" hasCustomPrompt="1"/>
          </p:nvPr>
        </p:nvSpPr>
        <p:spPr>
          <a:xfrm>
            <a:off x="5232400" y="2980625"/>
            <a:ext cx="2663825" cy="360362"/>
          </a:xfrm>
        </p:spPr>
        <p:txBody>
          <a:bodyPr/>
          <a:lstStyle>
            <a:lvl1pPr marL="0" indent="0">
              <a:buNone/>
              <a:defRPr/>
            </a:lvl1pPr>
          </a:lstStyle>
          <a:p>
            <a:pPr lvl="0"/>
            <a:r>
              <a:rPr lang="en-US" dirty="0"/>
              <a:t>Speaker name 15pt</a:t>
            </a:r>
            <a:endParaRPr lang="en-GB" dirty="0"/>
          </a:p>
        </p:txBody>
      </p:sp>
      <p:sp>
        <p:nvSpPr>
          <p:cNvPr id="19" name="Text Placeholder 9">
            <a:extLst>
              <a:ext uri="{FF2B5EF4-FFF2-40B4-BE49-F238E27FC236}">
                <a16:creationId xmlns:a16="http://schemas.microsoft.com/office/drawing/2014/main" id="{80C727C3-EBAD-6631-9535-34C3D7F5368F}"/>
              </a:ext>
            </a:extLst>
          </p:cNvPr>
          <p:cNvSpPr>
            <a:spLocks noGrp="1"/>
          </p:cNvSpPr>
          <p:nvPr>
            <p:ph type="body" sz="quarter" idx="26" hasCustomPrompt="1"/>
          </p:nvPr>
        </p:nvSpPr>
        <p:spPr>
          <a:xfrm>
            <a:off x="5232400" y="3609276"/>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4 avenir pro 16pt</a:t>
            </a:r>
            <a:endParaRPr lang="en-GB" dirty="0"/>
          </a:p>
        </p:txBody>
      </p:sp>
      <p:sp>
        <p:nvSpPr>
          <p:cNvPr id="20" name="Text Placeholder 12">
            <a:extLst>
              <a:ext uri="{FF2B5EF4-FFF2-40B4-BE49-F238E27FC236}">
                <a16:creationId xmlns:a16="http://schemas.microsoft.com/office/drawing/2014/main" id="{85099225-A0E5-59B3-3D5E-A192E46A411C}"/>
              </a:ext>
            </a:extLst>
          </p:cNvPr>
          <p:cNvSpPr>
            <a:spLocks noGrp="1"/>
          </p:cNvSpPr>
          <p:nvPr>
            <p:ph type="body" sz="quarter" idx="27" hasCustomPrompt="1"/>
          </p:nvPr>
        </p:nvSpPr>
        <p:spPr>
          <a:xfrm>
            <a:off x="5232400" y="3881532"/>
            <a:ext cx="2663825" cy="360362"/>
          </a:xfrm>
        </p:spPr>
        <p:txBody>
          <a:bodyPr/>
          <a:lstStyle>
            <a:lvl1pPr marL="0" indent="0">
              <a:buNone/>
              <a:defRPr/>
            </a:lvl1pPr>
          </a:lstStyle>
          <a:p>
            <a:pPr lvl="0"/>
            <a:r>
              <a:rPr lang="en-US" dirty="0"/>
              <a:t>Speaker name 15pt</a:t>
            </a:r>
            <a:endParaRPr lang="en-GB" dirty="0"/>
          </a:p>
        </p:txBody>
      </p:sp>
      <p:sp>
        <p:nvSpPr>
          <p:cNvPr id="21" name="Text Placeholder 9">
            <a:extLst>
              <a:ext uri="{FF2B5EF4-FFF2-40B4-BE49-F238E27FC236}">
                <a16:creationId xmlns:a16="http://schemas.microsoft.com/office/drawing/2014/main" id="{33B65456-E09E-517B-4422-8EC9719E6041}"/>
              </a:ext>
            </a:extLst>
          </p:cNvPr>
          <p:cNvSpPr>
            <a:spLocks noGrp="1"/>
          </p:cNvSpPr>
          <p:nvPr>
            <p:ph type="body" sz="quarter" idx="28" hasCustomPrompt="1"/>
          </p:nvPr>
        </p:nvSpPr>
        <p:spPr>
          <a:xfrm>
            <a:off x="5232400" y="4511770"/>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5 avenir pro 16pt</a:t>
            </a:r>
            <a:endParaRPr lang="en-GB" dirty="0"/>
          </a:p>
        </p:txBody>
      </p:sp>
      <p:sp>
        <p:nvSpPr>
          <p:cNvPr id="22" name="Text Placeholder 12">
            <a:extLst>
              <a:ext uri="{FF2B5EF4-FFF2-40B4-BE49-F238E27FC236}">
                <a16:creationId xmlns:a16="http://schemas.microsoft.com/office/drawing/2014/main" id="{BD5F8EFF-2E7B-2CB9-29B1-7559E30DA2BB}"/>
              </a:ext>
            </a:extLst>
          </p:cNvPr>
          <p:cNvSpPr>
            <a:spLocks noGrp="1"/>
          </p:cNvSpPr>
          <p:nvPr>
            <p:ph type="body" sz="quarter" idx="29" hasCustomPrompt="1"/>
          </p:nvPr>
        </p:nvSpPr>
        <p:spPr>
          <a:xfrm>
            <a:off x="5232400" y="4784026"/>
            <a:ext cx="2663825" cy="360362"/>
          </a:xfrm>
        </p:spPr>
        <p:txBody>
          <a:bodyPr/>
          <a:lstStyle>
            <a:lvl1pPr marL="0" indent="0">
              <a:buNone/>
              <a:defRPr/>
            </a:lvl1pPr>
          </a:lstStyle>
          <a:p>
            <a:pPr lvl="0"/>
            <a:r>
              <a:rPr lang="en-US" dirty="0"/>
              <a:t>Speaker name 15pt</a:t>
            </a:r>
            <a:endParaRPr lang="en-GB" dirty="0"/>
          </a:p>
        </p:txBody>
      </p:sp>
      <p:sp>
        <p:nvSpPr>
          <p:cNvPr id="23" name="Text Placeholder 9">
            <a:extLst>
              <a:ext uri="{FF2B5EF4-FFF2-40B4-BE49-F238E27FC236}">
                <a16:creationId xmlns:a16="http://schemas.microsoft.com/office/drawing/2014/main" id="{2E54EB12-6817-6039-F4B6-FBCFD17C52A3}"/>
              </a:ext>
            </a:extLst>
          </p:cNvPr>
          <p:cNvSpPr>
            <a:spLocks noGrp="1"/>
          </p:cNvSpPr>
          <p:nvPr>
            <p:ph type="body" sz="quarter" idx="30" hasCustomPrompt="1"/>
          </p:nvPr>
        </p:nvSpPr>
        <p:spPr>
          <a:xfrm>
            <a:off x="5232400" y="5409501"/>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6 avenir pro 16pt</a:t>
            </a:r>
            <a:endParaRPr lang="en-GB" dirty="0"/>
          </a:p>
        </p:txBody>
      </p:sp>
      <p:sp>
        <p:nvSpPr>
          <p:cNvPr id="24" name="Text Placeholder 12">
            <a:extLst>
              <a:ext uri="{FF2B5EF4-FFF2-40B4-BE49-F238E27FC236}">
                <a16:creationId xmlns:a16="http://schemas.microsoft.com/office/drawing/2014/main" id="{14B5A5B8-3553-B020-E57C-6E95FECF4E58}"/>
              </a:ext>
            </a:extLst>
          </p:cNvPr>
          <p:cNvSpPr>
            <a:spLocks noGrp="1"/>
          </p:cNvSpPr>
          <p:nvPr>
            <p:ph type="body" sz="quarter" idx="31" hasCustomPrompt="1"/>
          </p:nvPr>
        </p:nvSpPr>
        <p:spPr>
          <a:xfrm>
            <a:off x="5232400" y="5681757"/>
            <a:ext cx="2663825" cy="360362"/>
          </a:xfrm>
        </p:spPr>
        <p:txBody>
          <a:bodyPr/>
          <a:lstStyle>
            <a:lvl1pPr marL="0" indent="0">
              <a:buNone/>
              <a:defRPr/>
            </a:lvl1pPr>
          </a:lstStyle>
          <a:p>
            <a:pPr lvl="0"/>
            <a:r>
              <a:rPr lang="en-US" dirty="0"/>
              <a:t>Speaker name 15pt</a:t>
            </a:r>
            <a:endParaRPr lang="en-GB" dirty="0"/>
          </a:p>
        </p:txBody>
      </p:sp>
      <p:sp>
        <p:nvSpPr>
          <p:cNvPr id="25" name="Text Placeholder 9">
            <a:extLst>
              <a:ext uri="{FF2B5EF4-FFF2-40B4-BE49-F238E27FC236}">
                <a16:creationId xmlns:a16="http://schemas.microsoft.com/office/drawing/2014/main" id="{EA0719F1-D354-CD5D-304E-EE0A6DBB54BF}"/>
              </a:ext>
            </a:extLst>
          </p:cNvPr>
          <p:cNvSpPr>
            <a:spLocks noGrp="1"/>
          </p:cNvSpPr>
          <p:nvPr>
            <p:ph type="body" sz="quarter" idx="32" hasCustomPrompt="1"/>
          </p:nvPr>
        </p:nvSpPr>
        <p:spPr>
          <a:xfrm>
            <a:off x="8975725" y="90893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7 avenir pro 16pt</a:t>
            </a:r>
            <a:endParaRPr lang="en-GB" dirty="0"/>
          </a:p>
        </p:txBody>
      </p:sp>
      <p:sp>
        <p:nvSpPr>
          <p:cNvPr id="26" name="Text Placeholder 12">
            <a:extLst>
              <a:ext uri="{FF2B5EF4-FFF2-40B4-BE49-F238E27FC236}">
                <a16:creationId xmlns:a16="http://schemas.microsoft.com/office/drawing/2014/main" id="{FF8D2CDC-7383-E032-6FDA-4C6EEA91C19A}"/>
              </a:ext>
            </a:extLst>
          </p:cNvPr>
          <p:cNvSpPr>
            <a:spLocks noGrp="1"/>
          </p:cNvSpPr>
          <p:nvPr>
            <p:ph type="body" sz="quarter" idx="33" hasCustomPrompt="1"/>
          </p:nvPr>
        </p:nvSpPr>
        <p:spPr>
          <a:xfrm>
            <a:off x="8975725" y="1181195"/>
            <a:ext cx="2663825" cy="360362"/>
          </a:xfrm>
        </p:spPr>
        <p:txBody>
          <a:bodyPr/>
          <a:lstStyle>
            <a:lvl1pPr marL="0" indent="0">
              <a:buNone/>
              <a:defRPr/>
            </a:lvl1pPr>
          </a:lstStyle>
          <a:p>
            <a:pPr lvl="0"/>
            <a:r>
              <a:rPr lang="en-US" dirty="0"/>
              <a:t>Speaker name 15pt</a:t>
            </a:r>
            <a:endParaRPr lang="en-GB" dirty="0"/>
          </a:p>
        </p:txBody>
      </p:sp>
      <p:sp>
        <p:nvSpPr>
          <p:cNvPr id="27" name="Text Placeholder 9">
            <a:extLst>
              <a:ext uri="{FF2B5EF4-FFF2-40B4-BE49-F238E27FC236}">
                <a16:creationId xmlns:a16="http://schemas.microsoft.com/office/drawing/2014/main" id="{C2D7637D-8189-7E56-A228-E4137C7D1881}"/>
              </a:ext>
            </a:extLst>
          </p:cNvPr>
          <p:cNvSpPr>
            <a:spLocks noGrp="1"/>
          </p:cNvSpPr>
          <p:nvPr>
            <p:ph type="body" sz="quarter" idx="34" hasCustomPrompt="1"/>
          </p:nvPr>
        </p:nvSpPr>
        <p:spPr>
          <a:xfrm>
            <a:off x="8975725" y="1813813"/>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8  avenir pro 16pt</a:t>
            </a:r>
            <a:endParaRPr lang="en-GB" dirty="0"/>
          </a:p>
        </p:txBody>
      </p:sp>
      <p:sp>
        <p:nvSpPr>
          <p:cNvPr id="28" name="Text Placeholder 12">
            <a:extLst>
              <a:ext uri="{FF2B5EF4-FFF2-40B4-BE49-F238E27FC236}">
                <a16:creationId xmlns:a16="http://schemas.microsoft.com/office/drawing/2014/main" id="{CCAA28CC-DFD5-6F5D-11CB-7AB5AF5520CB}"/>
              </a:ext>
            </a:extLst>
          </p:cNvPr>
          <p:cNvSpPr>
            <a:spLocks noGrp="1"/>
          </p:cNvSpPr>
          <p:nvPr>
            <p:ph type="body" sz="quarter" idx="35" hasCustomPrompt="1"/>
          </p:nvPr>
        </p:nvSpPr>
        <p:spPr>
          <a:xfrm>
            <a:off x="8975725" y="2086069"/>
            <a:ext cx="2663825" cy="360362"/>
          </a:xfrm>
        </p:spPr>
        <p:txBody>
          <a:bodyPr/>
          <a:lstStyle>
            <a:lvl1pPr marL="0" indent="0">
              <a:buNone/>
              <a:defRPr/>
            </a:lvl1pPr>
          </a:lstStyle>
          <a:p>
            <a:pPr lvl="0"/>
            <a:r>
              <a:rPr lang="en-US" dirty="0"/>
              <a:t>Speaker name 15pt</a:t>
            </a:r>
            <a:endParaRPr lang="en-GB" dirty="0"/>
          </a:p>
        </p:txBody>
      </p:sp>
      <p:sp>
        <p:nvSpPr>
          <p:cNvPr id="29" name="Text Placeholder 9">
            <a:extLst>
              <a:ext uri="{FF2B5EF4-FFF2-40B4-BE49-F238E27FC236}">
                <a16:creationId xmlns:a16="http://schemas.microsoft.com/office/drawing/2014/main" id="{0CCE300E-96F1-5E85-1F2C-969E27E84DC5}"/>
              </a:ext>
            </a:extLst>
          </p:cNvPr>
          <p:cNvSpPr>
            <a:spLocks noGrp="1"/>
          </p:cNvSpPr>
          <p:nvPr>
            <p:ph type="body" sz="quarter" idx="36" hasCustomPrompt="1"/>
          </p:nvPr>
        </p:nvSpPr>
        <p:spPr>
          <a:xfrm>
            <a:off x="8975725" y="270836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9 avenir pro 16pt</a:t>
            </a:r>
            <a:endParaRPr lang="en-GB" dirty="0"/>
          </a:p>
        </p:txBody>
      </p:sp>
      <p:sp>
        <p:nvSpPr>
          <p:cNvPr id="30" name="Text Placeholder 12">
            <a:extLst>
              <a:ext uri="{FF2B5EF4-FFF2-40B4-BE49-F238E27FC236}">
                <a16:creationId xmlns:a16="http://schemas.microsoft.com/office/drawing/2014/main" id="{006BA578-EBC6-4D8D-4D5D-8865C72B730D}"/>
              </a:ext>
            </a:extLst>
          </p:cNvPr>
          <p:cNvSpPr>
            <a:spLocks noGrp="1"/>
          </p:cNvSpPr>
          <p:nvPr>
            <p:ph type="body" sz="quarter" idx="37" hasCustomPrompt="1"/>
          </p:nvPr>
        </p:nvSpPr>
        <p:spPr>
          <a:xfrm>
            <a:off x="8975725" y="2980625"/>
            <a:ext cx="2663825" cy="360362"/>
          </a:xfrm>
        </p:spPr>
        <p:txBody>
          <a:bodyPr/>
          <a:lstStyle>
            <a:lvl1pPr marL="0" indent="0">
              <a:buNone/>
              <a:defRPr/>
            </a:lvl1pPr>
          </a:lstStyle>
          <a:p>
            <a:pPr lvl="0"/>
            <a:r>
              <a:rPr lang="en-US" dirty="0"/>
              <a:t>Speaker name 15pt</a:t>
            </a:r>
            <a:endParaRPr lang="en-GB" dirty="0"/>
          </a:p>
        </p:txBody>
      </p:sp>
      <p:sp>
        <p:nvSpPr>
          <p:cNvPr id="31" name="Text Placeholder 9">
            <a:extLst>
              <a:ext uri="{FF2B5EF4-FFF2-40B4-BE49-F238E27FC236}">
                <a16:creationId xmlns:a16="http://schemas.microsoft.com/office/drawing/2014/main" id="{EB47B132-45B7-F4D1-3F1E-8B5ADCF78F64}"/>
              </a:ext>
            </a:extLst>
          </p:cNvPr>
          <p:cNvSpPr>
            <a:spLocks noGrp="1"/>
          </p:cNvSpPr>
          <p:nvPr>
            <p:ph type="body" sz="quarter" idx="38" hasCustomPrompt="1"/>
          </p:nvPr>
        </p:nvSpPr>
        <p:spPr>
          <a:xfrm>
            <a:off x="8975725" y="3609276"/>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10 avenir pro 16pt</a:t>
            </a:r>
            <a:endParaRPr lang="en-GB" dirty="0"/>
          </a:p>
        </p:txBody>
      </p:sp>
      <p:sp>
        <p:nvSpPr>
          <p:cNvPr id="32" name="Text Placeholder 12">
            <a:extLst>
              <a:ext uri="{FF2B5EF4-FFF2-40B4-BE49-F238E27FC236}">
                <a16:creationId xmlns:a16="http://schemas.microsoft.com/office/drawing/2014/main" id="{30F4EA1B-47E0-A854-D380-6FEB5CA23E85}"/>
              </a:ext>
            </a:extLst>
          </p:cNvPr>
          <p:cNvSpPr>
            <a:spLocks noGrp="1"/>
          </p:cNvSpPr>
          <p:nvPr>
            <p:ph type="body" sz="quarter" idx="39" hasCustomPrompt="1"/>
          </p:nvPr>
        </p:nvSpPr>
        <p:spPr>
          <a:xfrm>
            <a:off x="8975725" y="3881532"/>
            <a:ext cx="2663825" cy="360362"/>
          </a:xfrm>
        </p:spPr>
        <p:txBody>
          <a:bodyPr/>
          <a:lstStyle>
            <a:lvl1pPr marL="0" indent="0">
              <a:buNone/>
              <a:defRPr/>
            </a:lvl1pPr>
          </a:lstStyle>
          <a:p>
            <a:pPr lvl="0"/>
            <a:r>
              <a:rPr lang="en-US" dirty="0"/>
              <a:t>Speaker name 15pt</a:t>
            </a:r>
            <a:endParaRPr lang="en-GB" dirty="0"/>
          </a:p>
        </p:txBody>
      </p:sp>
      <p:sp>
        <p:nvSpPr>
          <p:cNvPr id="33" name="Text Placeholder 9">
            <a:extLst>
              <a:ext uri="{FF2B5EF4-FFF2-40B4-BE49-F238E27FC236}">
                <a16:creationId xmlns:a16="http://schemas.microsoft.com/office/drawing/2014/main" id="{178D9CEE-53D8-0509-1380-FB0ED60C55F0}"/>
              </a:ext>
            </a:extLst>
          </p:cNvPr>
          <p:cNvSpPr>
            <a:spLocks noGrp="1"/>
          </p:cNvSpPr>
          <p:nvPr>
            <p:ph type="body" sz="quarter" idx="40" hasCustomPrompt="1"/>
          </p:nvPr>
        </p:nvSpPr>
        <p:spPr>
          <a:xfrm>
            <a:off x="8975725" y="4511770"/>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11 avenir pro 16pt</a:t>
            </a:r>
            <a:endParaRPr lang="en-GB" dirty="0"/>
          </a:p>
        </p:txBody>
      </p:sp>
      <p:sp>
        <p:nvSpPr>
          <p:cNvPr id="34" name="Text Placeholder 12">
            <a:extLst>
              <a:ext uri="{FF2B5EF4-FFF2-40B4-BE49-F238E27FC236}">
                <a16:creationId xmlns:a16="http://schemas.microsoft.com/office/drawing/2014/main" id="{5CC44E00-F25A-5B43-7AC4-CE90BD0130E2}"/>
              </a:ext>
            </a:extLst>
          </p:cNvPr>
          <p:cNvSpPr>
            <a:spLocks noGrp="1"/>
          </p:cNvSpPr>
          <p:nvPr>
            <p:ph type="body" sz="quarter" idx="41" hasCustomPrompt="1"/>
          </p:nvPr>
        </p:nvSpPr>
        <p:spPr>
          <a:xfrm>
            <a:off x="8975725" y="4784026"/>
            <a:ext cx="2663825" cy="360362"/>
          </a:xfrm>
        </p:spPr>
        <p:txBody>
          <a:bodyPr/>
          <a:lstStyle>
            <a:lvl1pPr marL="0" indent="0">
              <a:buNone/>
              <a:defRPr/>
            </a:lvl1pPr>
          </a:lstStyle>
          <a:p>
            <a:pPr lvl="0"/>
            <a:r>
              <a:rPr lang="en-US" dirty="0"/>
              <a:t>Speaker name 15pt</a:t>
            </a:r>
            <a:endParaRPr lang="en-GB" dirty="0"/>
          </a:p>
        </p:txBody>
      </p:sp>
      <p:sp>
        <p:nvSpPr>
          <p:cNvPr id="35" name="Text Placeholder 9">
            <a:extLst>
              <a:ext uri="{FF2B5EF4-FFF2-40B4-BE49-F238E27FC236}">
                <a16:creationId xmlns:a16="http://schemas.microsoft.com/office/drawing/2014/main" id="{A55681AE-9963-540A-9EFB-7B44D5AE1944}"/>
              </a:ext>
            </a:extLst>
          </p:cNvPr>
          <p:cNvSpPr>
            <a:spLocks noGrp="1"/>
          </p:cNvSpPr>
          <p:nvPr>
            <p:ph type="body" sz="quarter" idx="42" hasCustomPrompt="1"/>
          </p:nvPr>
        </p:nvSpPr>
        <p:spPr>
          <a:xfrm>
            <a:off x="8975725" y="5409501"/>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12 avenir pro 16pt</a:t>
            </a:r>
            <a:endParaRPr lang="en-GB" dirty="0"/>
          </a:p>
        </p:txBody>
      </p:sp>
      <p:sp>
        <p:nvSpPr>
          <p:cNvPr id="36" name="Text Placeholder 12">
            <a:extLst>
              <a:ext uri="{FF2B5EF4-FFF2-40B4-BE49-F238E27FC236}">
                <a16:creationId xmlns:a16="http://schemas.microsoft.com/office/drawing/2014/main" id="{BB0249F4-8C05-A35A-F49D-E3591E7321F9}"/>
              </a:ext>
            </a:extLst>
          </p:cNvPr>
          <p:cNvSpPr>
            <a:spLocks noGrp="1"/>
          </p:cNvSpPr>
          <p:nvPr>
            <p:ph type="body" sz="quarter" idx="43" hasCustomPrompt="1"/>
          </p:nvPr>
        </p:nvSpPr>
        <p:spPr>
          <a:xfrm>
            <a:off x="8975725" y="5681757"/>
            <a:ext cx="2663825" cy="360362"/>
          </a:xfrm>
        </p:spPr>
        <p:txBody>
          <a:bodyPr/>
          <a:lstStyle>
            <a:lvl1pPr marL="0" indent="0">
              <a:buNone/>
              <a:defRPr/>
            </a:lvl1pPr>
          </a:lstStyle>
          <a:p>
            <a:pPr lvl="0"/>
            <a:r>
              <a:rPr lang="en-US" dirty="0"/>
              <a:t>Speaker name 15pt</a:t>
            </a:r>
            <a:endParaRPr lang="en-GB" dirty="0"/>
          </a:p>
        </p:txBody>
      </p:sp>
    </p:spTree>
    <p:extLst>
      <p:ext uri="{BB962C8B-B14F-4D97-AF65-F5344CB8AC3E}">
        <p14:creationId xmlns:p14="http://schemas.microsoft.com/office/powerpoint/2010/main" val="12570909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p:spPr>
        <p:txBody>
          <a:bodyPr/>
          <a:lstStyle/>
          <a:p>
            <a:pPr lvl="0"/>
            <a:r>
              <a:rPr lang="en-US" dirty="0"/>
              <a:t>Click to edit Master text styles</a:t>
            </a:r>
          </a:p>
          <a:p>
            <a:pPr lvl="1"/>
            <a:r>
              <a:rPr lang="en-US" dirty="0"/>
              <a:t>Second level</a:t>
            </a:r>
          </a:p>
          <a:p>
            <a:pPr lvl="2"/>
            <a:r>
              <a:rPr lang="en-US" dirty="0"/>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or click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grpSp>
        <p:nvGrpSpPr>
          <p:cNvPr id="6" name="Group 5">
            <a:extLst>
              <a:ext uri="{FF2B5EF4-FFF2-40B4-BE49-F238E27FC236}">
                <a16:creationId xmlns:a16="http://schemas.microsoft.com/office/drawing/2014/main" id="{163C2A50-E23C-B003-E147-B5950F860D19}"/>
              </a:ext>
            </a:extLst>
          </p:cNvPr>
          <p:cNvGrpSpPr/>
          <p:nvPr userDrawn="1"/>
        </p:nvGrpSpPr>
        <p:grpSpPr>
          <a:xfrm>
            <a:off x="3837161" y="866775"/>
            <a:ext cx="7917688" cy="5124452"/>
            <a:chOff x="1857537" y="685800"/>
            <a:chExt cx="8476926" cy="5486400"/>
          </a:xfrm>
          <a:solidFill>
            <a:schemeClr val="bg1">
              <a:lumMod val="95000"/>
            </a:schemeClr>
          </a:solidFill>
        </p:grpSpPr>
        <p:sp>
          <p:nvSpPr>
            <p:cNvPr id="7" name="Fiji">
              <a:extLst>
                <a:ext uri="{FF2B5EF4-FFF2-40B4-BE49-F238E27FC236}">
                  <a16:creationId xmlns:a16="http://schemas.microsoft.com/office/drawing/2014/main" id="{ADE9A2F5-16CD-658A-F581-7DA39F5D4713}"/>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 name="New Zealand (North Island)">
              <a:extLst>
                <a:ext uri="{FF2B5EF4-FFF2-40B4-BE49-F238E27FC236}">
                  <a16:creationId xmlns:a16="http://schemas.microsoft.com/office/drawing/2014/main" id="{6B7BD686-80F8-DCFC-7D78-15D146C0CE8F}"/>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 name="New Zealand (South Island)">
              <a:extLst>
                <a:ext uri="{FF2B5EF4-FFF2-40B4-BE49-F238E27FC236}">
                  <a16:creationId xmlns:a16="http://schemas.microsoft.com/office/drawing/2014/main" id="{56D4C16F-9F9A-614C-BE54-254C3503ACC7}"/>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 name="Stewart Island">
              <a:extLst>
                <a:ext uri="{FF2B5EF4-FFF2-40B4-BE49-F238E27FC236}">
                  <a16:creationId xmlns:a16="http://schemas.microsoft.com/office/drawing/2014/main" id="{264C4D04-4278-B388-EAF2-01DEF32C91F8}"/>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 name="Auckland Island">
              <a:extLst>
                <a:ext uri="{FF2B5EF4-FFF2-40B4-BE49-F238E27FC236}">
                  <a16:creationId xmlns:a16="http://schemas.microsoft.com/office/drawing/2014/main" id="{0754ED91-44EC-0EAB-7BB7-2CFF2A59782A}"/>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 name="New Caledonia">
              <a:extLst>
                <a:ext uri="{FF2B5EF4-FFF2-40B4-BE49-F238E27FC236}">
                  <a16:creationId xmlns:a16="http://schemas.microsoft.com/office/drawing/2014/main" id="{80BC332D-8204-5FF5-D9FB-4BD3F4F91060}"/>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 name="Australia - Mainland">
              <a:extLst>
                <a:ext uri="{FF2B5EF4-FFF2-40B4-BE49-F238E27FC236}">
                  <a16:creationId xmlns:a16="http://schemas.microsoft.com/office/drawing/2014/main" id="{79E47357-DA49-889A-851C-DBB9D4577270}"/>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 name="Australia - Offshore">
              <a:extLst>
                <a:ext uri="{FF2B5EF4-FFF2-40B4-BE49-F238E27FC236}">
                  <a16:creationId xmlns:a16="http://schemas.microsoft.com/office/drawing/2014/main" id="{E3464D25-4F66-47B2-3DA4-290B9711CF96}"/>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 name="Tasmania">
              <a:extLst>
                <a:ext uri="{FF2B5EF4-FFF2-40B4-BE49-F238E27FC236}">
                  <a16:creationId xmlns:a16="http://schemas.microsoft.com/office/drawing/2014/main" id="{1730F3D1-49BC-529C-5156-15B9E8CD01BD}"/>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 name="Solomon Islands">
              <a:extLst>
                <a:ext uri="{FF2B5EF4-FFF2-40B4-BE49-F238E27FC236}">
                  <a16:creationId xmlns:a16="http://schemas.microsoft.com/office/drawing/2014/main" id="{31FACED8-088C-B410-219A-3E05ADA19CE4}"/>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 name="Papua New Guinea">
              <a:extLst>
                <a:ext uri="{FF2B5EF4-FFF2-40B4-BE49-F238E27FC236}">
                  <a16:creationId xmlns:a16="http://schemas.microsoft.com/office/drawing/2014/main" id="{0CF5863C-F885-0CC6-10CB-98E2D85DBB0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 name="Tonga">
              <a:extLst>
                <a:ext uri="{FF2B5EF4-FFF2-40B4-BE49-F238E27FC236}">
                  <a16:creationId xmlns:a16="http://schemas.microsoft.com/office/drawing/2014/main" id="{AEE63CCB-2DA5-33EC-28C9-E804C1CCF55E}"/>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 name="Vanuatu">
              <a:extLst>
                <a:ext uri="{FF2B5EF4-FFF2-40B4-BE49-F238E27FC236}">
                  <a16:creationId xmlns:a16="http://schemas.microsoft.com/office/drawing/2014/main" id="{5F613AC8-1BA4-81AA-7359-69A999F28C9E}"/>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 name="Chatham Island">
              <a:extLst>
                <a:ext uri="{FF2B5EF4-FFF2-40B4-BE49-F238E27FC236}">
                  <a16:creationId xmlns:a16="http://schemas.microsoft.com/office/drawing/2014/main" id="{884E634A-0FE2-0DFF-7709-42ACF20A042B}"/>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 name="American Samoa">
              <a:extLst>
                <a:ext uri="{FF2B5EF4-FFF2-40B4-BE49-F238E27FC236}">
                  <a16:creationId xmlns:a16="http://schemas.microsoft.com/office/drawing/2014/main" id="{3D82BD76-D66E-E3A4-FC02-66408E37969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 name="Galapagos">
              <a:extLst>
                <a:ext uri="{FF2B5EF4-FFF2-40B4-BE49-F238E27FC236}">
                  <a16:creationId xmlns:a16="http://schemas.microsoft.com/office/drawing/2014/main" id="{23A2E383-346C-D739-AFB9-3B45C4BB40E2}"/>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 name="Venezuela">
              <a:extLst>
                <a:ext uri="{FF2B5EF4-FFF2-40B4-BE49-F238E27FC236}">
                  <a16:creationId xmlns:a16="http://schemas.microsoft.com/office/drawing/2014/main" id="{0E12043F-830C-9789-8DC0-00ECA31A2693}"/>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 name="Uruguay">
              <a:extLst>
                <a:ext uri="{FF2B5EF4-FFF2-40B4-BE49-F238E27FC236}">
                  <a16:creationId xmlns:a16="http://schemas.microsoft.com/office/drawing/2014/main" id="{867DA80F-99CC-6827-0471-33E9F6BFE156}"/>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 name="Trinidad &amp; Tobago">
              <a:extLst>
                <a:ext uri="{FF2B5EF4-FFF2-40B4-BE49-F238E27FC236}">
                  <a16:creationId xmlns:a16="http://schemas.microsoft.com/office/drawing/2014/main" id="{DE896AC8-4A08-1D9F-AB1C-A8BFDD37A0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 name="Suriname">
              <a:extLst>
                <a:ext uri="{FF2B5EF4-FFF2-40B4-BE49-F238E27FC236}">
                  <a16:creationId xmlns:a16="http://schemas.microsoft.com/office/drawing/2014/main" id="{9B3B3A6C-D52C-479F-04F6-B08E71918713}"/>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 name="Peru">
              <a:extLst>
                <a:ext uri="{FF2B5EF4-FFF2-40B4-BE49-F238E27FC236}">
                  <a16:creationId xmlns:a16="http://schemas.microsoft.com/office/drawing/2014/main" id="{39C8C20F-0F56-9666-0FCD-E1E02E649481}"/>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 name="Paraguay">
              <a:extLst>
                <a:ext uri="{FF2B5EF4-FFF2-40B4-BE49-F238E27FC236}">
                  <a16:creationId xmlns:a16="http://schemas.microsoft.com/office/drawing/2014/main" id="{D07A6196-C80D-6ADE-9291-A9F6C34762F8}"/>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 name="Isla de Margarita">
              <a:extLst>
                <a:ext uri="{FF2B5EF4-FFF2-40B4-BE49-F238E27FC236}">
                  <a16:creationId xmlns:a16="http://schemas.microsoft.com/office/drawing/2014/main" id="{B9E9D666-B4F0-54D1-0AE2-5E0A247FB123}"/>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 name="French Guiana">
              <a:extLst>
                <a:ext uri="{FF2B5EF4-FFF2-40B4-BE49-F238E27FC236}">
                  <a16:creationId xmlns:a16="http://schemas.microsoft.com/office/drawing/2014/main" id="{25424B77-A2AF-E357-FA2D-E9BD364354DE}"/>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 name="Guyana">
              <a:extLst>
                <a:ext uri="{FF2B5EF4-FFF2-40B4-BE49-F238E27FC236}">
                  <a16:creationId xmlns:a16="http://schemas.microsoft.com/office/drawing/2014/main" id="{C43E5D70-AACF-8E3F-9282-F5C640D6BC7A}"/>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 name="Ecuador">
              <a:extLst>
                <a:ext uri="{FF2B5EF4-FFF2-40B4-BE49-F238E27FC236}">
                  <a16:creationId xmlns:a16="http://schemas.microsoft.com/office/drawing/2014/main" id="{CB946F9F-7229-81B0-224E-309DB8C3C889}"/>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 name="Bolivia">
              <a:extLst>
                <a:ext uri="{FF2B5EF4-FFF2-40B4-BE49-F238E27FC236}">
                  <a16:creationId xmlns:a16="http://schemas.microsoft.com/office/drawing/2014/main" id="{D12E3366-E370-031D-8940-37E1ECE6FEF2}"/>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 name="Columbia">
              <a:extLst>
                <a:ext uri="{FF2B5EF4-FFF2-40B4-BE49-F238E27FC236}">
                  <a16:creationId xmlns:a16="http://schemas.microsoft.com/office/drawing/2014/main" id="{1C1E816C-702D-C455-E79A-1209A2526EA9}"/>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 name="Chile - Mainland">
              <a:extLst>
                <a:ext uri="{FF2B5EF4-FFF2-40B4-BE49-F238E27FC236}">
                  <a16:creationId xmlns:a16="http://schemas.microsoft.com/office/drawing/2014/main" id="{E93CE2B9-C890-0113-2B69-F115093F3738}"/>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 name="Chile - Offshore">
              <a:extLst>
                <a:ext uri="{FF2B5EF4-FFF2-40B4-BE49-F238E27FC236}">
                  <a16:creationId xmlns:a16="http://schemas.microsoft.com/office/drawing/2014/main" id="{2F55E47E-CB0F-BE13-048E-837845FDA036}"/>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 name="Brazil">
              <a:extLst>
                <a:ext uri="{FF2B5EF4-FFF2-40B4-BE49-F238E27FC236}">
                  <a16:creationId xmlns:a16="http://schemas.microsoft.com/office/drawing/2014/main" id="{3220EA4D-5EBC-2FF1-1FBD-84900974C50E}"/>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 name="Argentina">
              <a:extLst>
                <a:ext uri="{FF2B5EF4-FFF2-40B4-BE49-F238E27FC236}">
                  <a16:creationId xmlns:a16="http://schemas.microsoft.com/office/drawing/2014/main" id="{CE4ED5BD-C79F-0E71-ED73-AF7122A07996}"/>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 name="The Bahamas">
              <a:extLst>
                <a:ext uri="{FF2B5EF4-FFF2-40B4-BE49-F238E27FC236}">
                  <a16:creationId xmlns:a16="http://schemas.microsoft.com/office/drawing/2014/main" id="{D5C7AE94-5C04-5F11-2E3E-420E0DE3864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 name="Canada - Offshore">
              <a:extLst>
                <a:ext uri="{FF2B5EF4-FFF2-40B4-BE49-F238E27FC236}">
                  <a16:creationId xmlns:a16="http://schemas.microsoft.com/office/drawing/2014/main" id="{981B72FF-4E8D-537C-9F47-5F1C471DB139}"/>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 name="Canada - Mainland">
              <a:extLst>
                <a:ext uri="{FF2B5EF4-FFF2-40B4-BE49-F238E27FC236}">
                  <a16:creationId xmlns:a16="http://schemas.microsoft.com/office/drawing/2014/main" id="{4B343064-EAEF-E637-3B32-68C4365969B7}"/>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 name="Alaska - Mainland">
              <a:extLst>
                <a:ext uri="{FF2B5EF4-FFF2-40B4-BE49-F238E27FC236}">
                  <a16:creationId xmlns:a16="http://schemas.microsoft.com/office/drawing/2014/main" id="{C5D82F98-810A-257C-CB72-659257347E3F}"/>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 name="Alaska - Offshore">
              <a:extLst>
                <a:ext uri="{FF2B5EF4-FFF2-40B4-BE49-F238E27FC236}">
                  <a16:creationId xmlns:a16="http://schemas.microsoft.com/office/drawing/2014/main" id="{78FCB6CB-E32B-475E-B02E-92690EB08C14}"/>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 name="USA - Mainland">
              <a:extLst>
                <a:ext uri="{FF2B5EF4-FFF2-40B4-BE49-F238E27FC236}">
                  <a16:creationId xmlns:a16="http://schemas.microsoft.com/office/drawing/2014/main" id="{E85ECBF9-570C-0FEF-89B5-071383E77012}"/>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9" name="USA - Offshore">
              <a:extLst>
                <a:ext uri="{FF2B5EF4-FFF2-40B4-BE49-F238E27FC236}">
                  <a16:creationId xmlns:a16="http://schemas.microsoft.com/office/drawing/2014/main" id="{E2AEE95D-EC9A-4626-BF6C-3D30445CDC86}"/>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0" name="Hawaii">
              <a:extLst>
                <a:ext uri="{FF2B5EF4-FFF2-40B4-BE49-F238E27FC236}">
                  <a16:creationId xmlns:a16="http://schemas.microsoft.com/office/drawing/2014/main" id="{5EB703E9-CF6A-F631-9400-1F81233FA921}"/>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1" name="Puerto Rico">
              <a:extLst>
                <a:ext uri="{FF2B5EF4-FFF2-40B4-BE49-F238E27FC236}">
                  <a16:creationId xmlns:a16="http://schemas.microsoft.com/office/drawing/2014/main" id="{39AB3953-4F68-8849-E62B-78F673A84761}"/>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2" name="Panama">
              <a:extLst>
                <a:ext uri="{FF2B5EF4-FFF2-40B4-BE49-F238E27FC236}">
                  <a16:creationId xmlns:a16="http://schemas.microsoft.com/office/drawing/2014/main" id="{AEAA783F-870E-57C3-0AC3-9CBD6D7C7E1A}"/>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3" name="Nicaragua">
              <a:extLst>
                <a:ext uri="{FF2B5EF4-FFF2-40B4-BE49-F238E27FC236}">
                  <a16:creationId xmlns:a16="http://schemas.microsoft.com/office/drawing/2014/main" id="{56A3B291-8225-E416-DB61-213D0B8F9A33}"/>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4" name="Mexico">
              <a:extLst>
                <a:ext uri="{FF2B5EF4-FFF2-40B4-BE49-F238E27FC236}">
                  <a16:creationId xmlns:a16="http://schemas.microsoft.com/office/drawing/2014/main" id="{DFF97F61-FB7B-3CFC-D0FD-6546C2EB4145}"/>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5" name="Martinique">
              <a:extLst>
                <a:ext uri="{FF2B5EF4-FFF2-40B4-BE49-F238E27FC236}">
                  <a16:creationId xmlns:a16="http://schemas.microsoft.com/office/drawing/2014/main" id="{353D6EF3-8152-B3CB-EF62-86F303ACB58A}"/>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6" name="Lago de Nicaragua">
              <a:extLst>
                <a:ext uri="{FF2B5EF4-FFF2-40B4-BE49-F238E27FC236}">
                  <a16:creationId xmlns:a16="http://schemas.microsoft.com/office/drawing/2014/main" id="{A3BA6BBB-A190-7F4A-A581-587AFABE51D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7" name="Honduras">
              <a:extLst>
                <a:ext uri="{FF2B5EF4-FFF2-40B4-BE49-F238E27FC236}">
                  <a16:creationId xmlns:a16="http://schemas.microsoft.com/office/drawing/2014/main" id="{5DF21C59-2487-5ECE-3613-9BE3F02DEE16}"/>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8" name="Haiti">
              <a:extLst>
                <a:ext uri="{FF2B5EF4-FFF2-40B4-BE49-F238E27FC236}">
                  <a16:creationId xmlns:a16="http://schemas.microsoft.com/office/drawing/2014/main" id="{4FCE2D92-F7D4-0A27-BF48-1B10B38B5119}"/>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9" name="Jamaica">
              <a:extLst>
                <a:ext uri="{FF2B5EF4-FFF2-40B4-BE49-F238E27FC236}">
                  <a16:creationId xmlns:a16="http://schemas.microsoft.com/office/drawing/2014/main" id="{5ED20AF1-B290-9321-7BD7-BD2D9C099B6C}"/>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0" name="Guadeloupe">
              <a:extLst>
                <a:ext uri="{FF2B5EF4-FFF2-40B4-BE49-F238E27FC236}">
                  <a16:creationId xmlns:a16="http://schemas.microsoft.com/office/drawing/2014/main" id="{72B7C430-F220-2DBA-4013-3DD7C5CA95E3}"/>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1" name="Guatemala">
              <a:extLst>
                <a:ext uri="{FF2B5EF4-FFF2-40B4-BE49-F238E27FC236}">
                  <a16:creationId xmlns:a16="http://schemas.microsoft.com/office/drawing/2014/main" id="{90C36E9C-20F8-41ED-DEC3-D307CD05D1D6}"/>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2" name="El Salvador">
              <a:extLst>
                <a:ext uri="{FF2B5EF4-FFF2-40B4-BE49-F238E27FC236}">
                  <a16:creationId xmlns:a16="http://schemas.microsoft.com/office/drawing/2014/main" id="{14FB5577-CD01-56C3-A99E-9168ED5D61C2}"/>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3" name="Dominican Republic">
              <a:extLst>
                <a:ext uri="{FF2B5EF4-FFF2-40B4-BE49-F238E27FC236}">
                  <a16:creationId xmlns:a16="http://schemas.microsoft.com/office/drawing/2014/main" id="{9A4239C8-2AFA-3113-E3D8-F3ABE7AC9156}"/>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4" name="Costa Rica">
              <a:extLst>
                <a:ext uri="{FF2B5EF4-FFF2-40B4-BE49-F238E27FC236}">
                  <a16:creationId xmlns:a16="http://schemas.microsoft.com/office/drawing/2014/main" id="{655FD806-3F99-9512-A4CF-AF9947828A88}"/>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5" name="Cuba">
              <a:extLst>
                <a:ext uri="{FF2B5EF4-FFF2-40B4-BE49-F238E27FC236}">
                  <a16:creationId xmlns:a16="http://schemas.microsoft.com/office/drawing/2014/main" id="{AFB18276-135B-A22C-F9FA-4371FD719E31}"/>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6" name="Belize">
              <a:extLst>
                <a:ext uri="{FF2B5EF4-FFF2-40B4-BE49-F238E27FC236}">
                  <a16:creationId xmlns:a16="http://schemas.microsoft.com/office/drawing/2014/main" id="{65E815C0-51B9-C8F2-27CF-7D754073DA65}"/>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7" name="Greenland - Offshore">
              <a:extLst>
                <a:ext uri="{FF2B5EF4-FFF2-40B4-BE49-F238E27FC236}">
                  <a16:creationId xmlns:a16="http://schemas.microsoft.com/office/drawing/2014/main" id="{7265F9D1-4023-5D02-34DB-1A8BFC079876}"/>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8" name="Greenland - Mainland">
              <a:extLst>
                <a:ext uri="{FF2B5EF4-FFF2-40B4-BE49-F238E27FC236}">
                  <a16:creationId xmlns:a16="http://schemas.microsoft.com/office/drawing/2014/main" id="{5EAE879B-EF9C-E42F-8507-5EE4EEE7F9D5}"/>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9" name="Svalbard">
              <a:extLst>
                <a:ext uri="{FF2B5EF4-FFF2-40B4-BE49-F238E27FC236}">
                  <a16:creationId xmlns:a16="http://schemas.microsoft.com/office/drawing/2014/main" id="{69AA0FD0-A29F-D1F5-DD03-50EA77BB1D74}"/>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0" name="Iceland">
              <a:extLst>
                <a:ext uri="{FF2B5EF4-FFF2-40B4-BE49-F238E27FC236}">
                  <a16:creationId xmlns:a16="http://schemas.microsoft.com/office/drawing/2014/main" id="{FA812BE0-3B9F-AF62-DF30-11B1C7A3AD70}"/>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1" name="Portugal">
              <a:extLst>
                <a:ext uri="{FF2B5EF4-FFF2-40B4-BE49-F238E27FC236}">
                  <a16:creationId xmlns:a16="http://schemas.microsoft.com/office/drawing/2014/main" id="{874F720F-21AE-3FA3-E2B6-646E7B5B0E4B}"/>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2" name="Spain">
              <a:extLst>
                <a:ext uri="{FF2B5EF4-FFF2-40B4-BE49-F238E27FC236}">
                  <a16:creationId xmlns:a16="http://schemas.microsoft.com/office/drawing/2014/main" id="{D42E74B5-EB5D-589C-1A67-046172FEADDF}"/>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3" name="France">
              <a:extLst>
                <a:ext uri="{FF2B5EF4-FFF2-40B4-BE49-F238E27FC236}">
                  <a16:creationId xmlns:a16="http://schemas.microsoft.com/office/drawing/2014/main" id="{46E7F6DB-4A0F-DD87-25F0-C7F6F756800C}"/>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4" name="Ireland">
              <a:extLst>
                <a:ext uri="{FF2B5EF4-FFF2-40B4-BE49-F238E27FC236}">
                  <a16:creationId xmlns:a16="http://schemas.microsoft.com/office/drawing/2014/main" id="{6B0BF622-F84A-D6B3-2693-F2F6F4F820CF}"/>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5" name="Austria">
              <a:extLst>
                <a:ext uri="{FF2B5EF4-FFF2-40B4-BE49-F238E27FC236}">
                  <a16:creationId xmlns:a16="http://schemas.microsoft.com/office/drawing/2014/main" id="{D5C109DD-3A31-47CF-31FF-0F2016FBDEB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6" name="Belgium">
              <a:extLst>
                <a:ext uri="{FF2B5EF4-FFF2-40B4-BE49-F238E27FC236}">
                  <a16:creationId xmlns:a16="http://schemas.microsoft.com/office/drawing/2014/main" id="{A9606843-5A07-02B7-557C-52363CBC2070}"/>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7" name="Poland">
              <a:extLst>
                <a:ext uri="{FF2B5EF4-FFF2-40B4-BE49-F238E27FC236}">
                  <a16:creationId xmlns:a16="http://schemas.microsoft.com/office/drawing/2014/main" id="{1E1DE7ED-BA69-62FA-9266-3E66BC315D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8" name="Sardinia (Italy)">
              <a:extLst>
                <a:ext uri="{FF2B5EF4-FFF2-40B4-BE49-F238E27FC236}">
                  <a16:creationId xmlns:a16="http://schemas.microsoft.com/office/drawing/2014/main" id="{AF99B721-DBD7-785C-7799-4AE30EC3D4FE}"/>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9" name="Sicily (Italy)">
              <a:extLst>
                <a:ext uri="{FF2B5EF4-FFF2-40B4-BE49-F238E27FC236}">
                  <a16:creationId xmlns:a16="http://schemas.microsoft.com/office/drawing/2014/main" id="{BD16CA62-0244-0152-8DA7-17F7878C1CE1}"/>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0" name="Italy">
              <a:extLst>
                <a:ext uri="{FF2B5EF4-FFF2-40B4-BE49-F238E27FC236}">
                  <a16:creationId xmlns:a16="http://schemas.microsoft.com/office/drawing/2014/main" id="{4D4E1845-7175-6C63-D2AD-494DCDB3E3A1}"/>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1" name="Croatia">
              <a:extLst>
                <a:ext uri="{FF2B5EF4-FFF2-40B4-BE49-F238E27FC236}">
                  <a16:creationId xmlns:a16="http://schemas.microsoft.com/office/drawing/2014/main" id="{9708D898-C2F7-FA5F-A9AC-03F30C38CC72}"/>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2" name="Switzerland">
              <a:extLst>
                <a:ext uri="{FF2B5EF4-FFF2-40B4-BE49-F238E27FC236}">
                  <a16:creationId xmlns:a16="http://schemas.microsoft.com/office/drawing/2014/main" id="{DE3FC066-E8C4-E14C-7D40-07D94406C457}"/>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3" name="Latvia">
              <a:extLst>
                <a:ext uri="{FF2B5EF4-FFF2-40B4-BE49-F238E27FC236}">
                  <a16:creationId xmlns:a16="http://schemas.microsoft.com/office/drawing/2014/main" id="{3CBB7EE0-A3E2-1693-2C0F-E66ECE2FCA7C}"/>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4" name="Lithuania">
              <a:extLst>
                <a:ext uri="{FF2B5EF4-FFF2-40B4-BE49-F238E27FC236}">
                  <a16:creationId xmlns:a16="http://schemas.microsoft.com/office/drawing/2014/main" id="{020F2704-68DA-36A3-9A32-81CB54CDFCFD}"/>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5" name="Czech Republic">
              <a:extLst>
                <a:ext uri="{FF2B5EF4-FFF2-40B4-BE49-F238E27FC236}">
                  <a16:creationId xmlns:a16="http://schemas.microsoft.com/office/drawing/2014/main" id="{3450E67C-9EBD-CA67-5CAA-30377AF7331D}"/>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6" name="Corsica (France)">
              <a:extLst>
                <a:ext uri="{FF2B5EF4-FFF2-40B4-BE49-F238E27FC236}">
                  <a16:creationId xmlns:a16="http://schemas.microsoft.com/office/drawing/2014/main" id="{35B1A993-4331-AAAD-0553-1AE5E376748A}"/>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7" name="Kaliningrad (Russia)">
              <a:extLst>
                <a:ext uri="{FF2B5EF4-FFF2-40B4-BE49-F238E27FC236}">
                  <a16:creationId xmlns:a16="http://schemas.microsoft.com/office/drawing/2014/main" id="{9E222C30-A647-12D4-5374-2D4F8CC4477A}"/>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8" name="Luxembourg">
              <a:extLst>
                <a:ext uri="{FF2B5EF4-FFF2-40B4-BE49-F238E27FC236}">
                  <a16:creationId xmlns:a16="http://schemas.microsoft.com/office/drawing/2014/main" id="{451E151C-2BBB-3C6F-7BFE-D97EAC835571}"/>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9" name="Hungary">
              <a:extLst>
                <a:ext uri="{FF2B5EF4-FFF2-40B4-BE49-F238E27FC236}">
                  <a16:creationId xmlns:a16="http://schemas.microsoft.com/office/drawing/2014/main" id="{133392A5-268E-AD69-5228-C60E77464652}"/>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0" name="Romania">
              <a:extLst>
                <a:ext uri="{FF2B5EF4-FFF2-40B4-BE49-F238E27FC236}">
                  <a16:creationId xmlns:a16="http://schemas.microsoft.com/office/drawing/2014/main" id="{F13530F9-87AC-3541-8102-00E5F17061B2}"/>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1" name="Slovenia">
              <a:extLst>
                <a:ext uri="{FF2B5EF4-FFF2-40B4-BE49-F238E27FC236}">
                  <a16:creationId xmlns:a16="http://schemas.microsoft.com/office/drawing/2014/main" id="{5DB50F55-35D7-F2A1-C889-184C2E7FA528}"/>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2" name="Bosnia &amp; Herzegovina">
              <a:extLst>
                <a:ext uri="{FF2B5EF4-FFF2-40B4-BE49-F238E27FC236}">
                  <a16:creationId xmlns:a16="http://schemas.microsoft.com/office/drawing/2014/main" id="{76624958-473A-A133-019B-87ABE1D3E3AE}"/>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3" name="Serbia">
              <a:extLst>
                <a:ext uri="{FF2B5EF4-FFF2-40B4-BE49-F238E27FC236}">
                  <a16:creationId xmlns:a16="http://schemas.microsoft.com/office/drawing/2014/main" id="{292F9492-32BC-E234-044E-EF3DF66A1BFF}"/>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4" name="Belarus">
              <a:extLst>
                <a:ext uri="{FF2B5EF4-FFF2-40B4-BE49-F238E27FC236}">
                  <a16:creationId xmlns:a16="http://schemas.microsoft.com/office/drawing/2014/main" id="{8BAA020B-5A09-411F-D0E4-E18D0DE4EAED}"/>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5" name="Moldova">
              <a:extLst>
                <a:ext uri="{FF2B5EF4-FFF2-40B4-BE49-F238E27FC236}">
                  <a16:creationId xmlns:a16="http://schemas.microsoft.com/office/drawing/2014/main" id="{EF91E965-5227-E328-EA23-FBDEE9F2ABB7}"/>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6" name="Ukraine">
              <a:extLst>
                <a:ext uri="{FF2B5EF4-FFF2-40B4-BE49-F238E27FC236}">
                  <a16:creationId xmlns:a16="http://schemas.microsoft.com/office/drawing/2014/main" id="{5E3FA3D6-1E1F-6C73-F8BF-461EEA85EBCA}"/>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7" name="Albania">
              <a:extLst>
                <a:ext uri="{FF2B5EF4-FFF2-40B4-BE49-F238E27FC236}">
                  <a16:creationId xmlns:a16="http://schemas.microsoft.com/office/drawing/2014/main" id="{8E2DA329-9DCE-DF65-BEB0-A3CD46036D27}"/>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8" name="Bulgaria">
              <a:extLst>
                <a:ext uri="{FF2B5EF4-FFF2-40B4-BE49-F238E27FC236}">
                  <a16:creationId xmlns:a16="http://schemas.microsoft.com/office/drawing/2014/main" id="{18E3C852-7C4F-C865-9D07-0B5A3DB9E7C9}"/>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9" name="Cyprus">
              <a:extLst>
                <a:ext uri="{FF2B5EF4-FFF2-40B4-BE49-F238E27FC236}">
                  <a16:creationId xmlns:a16="http://schemas.microsoft.com/office/drawing/2014/main" id="{2A3C7EF9-0209-AFF1-F5A2-B37294F82C2E}"/>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0" name="Kosovo">
              <a:extLst>
                <a:ext uri="{FF2B5EF4-FFF2-40B4-BE49-F238E27FC236}">
                  <a16:creationId xmlns:a16="http://schemas.microsoft.com/office/drawing/2014/main" id="{658A3DBC-2161-4705-5FAE-AAB0E8DDEF0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1" name="Macedonia">
              <a:extLst>
                <a:ext uri="{FF2B5EF4-FFF2-40B4-BE49-F238E27FC236}">
                  <a16:creationId xmlns:a16="http://schemas.microsoft.com/office/drawing/2014/main" id="{F3E57069-6DAE-2F4D-BE3C-1A8F1F219FA2}"/>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2" name="Slovakia">
              <a:extLst>
                <a:ext uri="{FF2B5EF4-FFF2-40B4-BE49-F238E27FC236}">
                  <a16:creationId xmlns:a16="http://schemas.microsoft.com/office/drawing/2014/main" id="{0B332B98-CDDB-4081-61FB-568B535F915F}"/>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3" name="Montenegro">
              <a:extLst>
                <a:ext uri="{FF2B5EF4-FFF2-40B4-BE49-F238E27FC236}">
                  <a16:creationId xmlns:a16="http://schemas.microsoft.com/office/drawing/2014/main" id="{8F8AC607-2E7B-92C7-829F-37ABFFEE9017}"/>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4" name="Palma">
              <a:extLst>
                <a:ext uri="{FF2B5EF4-FFF2-40B4-BE49-F238E27FC236}">
                  <a16:creationId xmlns:a16="http://schemas.microsoft.com/office/drawing/2014/main" id="{512FA5F7-E95D-B5FD-7E24-8BA199031527}"/>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5" name="Armenia">
              <a:extLst>
                <a:ext uri="{FF2B5EF4-FFF2-40B4-BE49-F238E27FC236}">
                  <a16:creationId xmlns:a16="http://schemas.microsoft.com/office/drawing/2014/main" id="{6E0812E7-65CE-E540-C8B8-F553D7FA51CE}"/>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6" name="Azerbaijan - West">
              <a:extLst>
                <a:ext uri="{FF2B5EF4-FFF2-40B4-BE49-F238E27FC236}">
                  <a16:creationId xmlns:a16="http://schemas.microsoft.com/office/drawing/2014/main" id="{9CED6525-A0C1-D3F9-FEA3-62336DB0F8A6}"/>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7" name="Azerbaijan - East">
              <a:extLst>
                <a:ext uri="{FF2B5EF4-FFF2-40B4-BE49-F238E27FC236}">
                  <a16:creationId xmlns:a16="http://schemas.microsoft.com/office/drawing/2014/main" id="{D7911E3A-448B-FF82-739F-C59FB1610DA0}"/>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8" name="Denmark">
              <a:extLst>
                <a:ext uri="{FF2B5EF4-FFF2-40B4-BE49-F238E27FC236}">
                  <a16:creationId xmlns:a16="http://schemas.microsoft.com/office/drawing/2014/main" id="{CA7019FF-280A-0E24-75CB-DD8D3C4579A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9" name="Germany">
              <a:extLst>
                <a:ext uri="{FF2B5EF4-FFF2-40B4-BE49-F238E27FC236}">
                  <a16:creationId xmlns:a16="http://schemas.microsoft.com/office/drawing/2014/main" id="{2DA885A8-5BA1-3372-AA0F-DC35AC81F92C}"/>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0" name="Netherlands">
              <a:extLst>
                <a:ext uri="{FF2B5EF4-FFF2-40B4-BE49-F238E27FC236}">
                  <a16:creationId xmlns:a16="http://schemas.microsoft.com/office/drawing/2014/main" id="{F30D86C2-4CFE-EEB0-2300-2E1E7DC82928}"/>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1" name="Norway Mainland">
              <a:extLst>
                <a:ext uri="{FF2B5EF4-FFF2-40B4-BE49-F238E27FC236}">
                  <a16:creationId xmlns:a16="http://schemas.microsoft.com/office/drawing/2014/main" id="{F92DC4A7-7F0E-32E3-1223-6E773892F0D2}"/>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2" name="Norway Offshore">
              <a:extLst>
                <a:ext uri="{FF2B5EF4-FFF2-40B4-BE49-F238E27FC236}">
                  <a16:creationId xmlns:a16="http://schemas.microsoft.com/office/drawing/2014/main" id="{575969DB-3360-9D86-D8DD-346890626C3F}"/>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3" name="Jan Mayen">
              <a:extLst>
                <a:ext uri="{FF2B5EF4-FFF2-40B4-BE49-F238E27FC236}">
                  <a16:creationId xmlns:a16="http://schemas.microsoft.com/office/drawing/2014/main" id="{2846116D-2B71-B5E8-0C2C-B2F76C083F28}"/>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4" name="European Island">
              <a:extLst>
                <a:ext uri="{FF2B5EF4-FFF2-40B4-BE49-F238E27FC236}">
                  <a16:creationId xmlns:a16="http://schemas.microsoft.com/office/drawing/2014/main" id="{F1DC7D16-0045-3DB4-7E61-4851B8470E54}"/>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5" name="Finland">
              <a:extLst>
                <a:ext uri="{FF2B5EF4-FFF2-40B4-BE49-F238E27FC236}">
                  <a16:creationId xmlns:a16="http://schemas.microsoft.com/office/drawing/2014/main" id="{79BD4289-0E4D-DAF3-FE9F-204EFDA3FF99}"/>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6" name="Sweden Mainland">
              <a:extLst>
                <a:ext uri="{FF2B5EF4-FFF2-40B4-BE49-F238E27FC236}">
                  <a16:creationId xmlns:a16="http://schemas.microsoft.com/office/drawing/2014/main" id="{CB709A24-5A49-936E-0155-BBFCE814FB36}"/>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7" name="Sweden Offshore">
              <a:extLst>
                <a:ext uri="{FF2B5EF4-FFF2-40B4-BE49-F238E27FC236}">
                  <a16:creationId xmlns:a16="http://schemas.microsoft.com/office/drawing/2014/main" id="{8AC6EAA0-FAFB-DBD3-175E-CDBAE97DD48D}"/>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8" name="Estonia">
              <a:extLst>
                <a:ext uri="{FF2B5EF4-FFF2-40B4-BE49-F238E27FC236}">
                  <a16:creationId xmlns:a16="http://schemas.microsoft.com/office/drawing/2014/main" id="{BF502623-4FF6-82BB-24AA-6342FC4F4B5D}"/>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9" name="Greece">
              <a:extLst>
                <a:ext uri="{FF2B5EF4-FFF2-40B4-BE49-F238E27FC236}">
                  <a16:creationId xmlns:a16="http://schemas.microsoft.com/office/drawing/2014/main" id="{9A2821A2-3FA3-D633-32FF-E19685C48AA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0" name="Ibiza">
              <a:extLst>
                <a:ext uri="{FF2B5EF4-FFF2-40B4-BE49-F238E27FC236}">
                  <a16:creationId xmlns:a16="http://schemas.microsoft.com/office/drawing/2014/main" id="{D247A58A-7AC3-B651-7E4E-8A7F1BF3BE5D}"/>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1" name="Menorca">
              <a:extLst>
                <a:ext uri="{FF2B5EF4-FFF2-40B4-BE49-F238E27FC236}">
                  <a16:creationId xmlns:a16="http://schemas.microsoft.com/office/drawing/2014/main" id="{DC94F8E2-82AF-CD55-D1A7-5FDEABE5AF1E}"/>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2" name="Island">
              <a:extLst>
                <a:ext uri="{FF2B5EF4-FFF2-40B4-BE49-F238E27FC236}">
                  <a16:creationId xmlns:a16="http://schemas.microsoft.com/office/drawing/2014/main" id="{4F1E8A97-A577-3057-4F0A-2F8E70A1FA69}"/>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3" name="Sao Miguel">
              <a:extLst>
                <a:ext uri="{FF2B5EF4-FFF2-40B4-BE49-F238E27FC236}">
                  <a16:creationId xmlns:a16="http://schemas.microsoft.com/office/drawing/2014/main" id="{2DA7B708-243F-78CB-112B-8DF3FEC688A9}"/>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4" name="United Kingdom">
              <a:extLst>
                <a:ext uri="{FF2B5EF4-FFF2-40B4-BE49-F238E27FC236}">
                  <a16:creationId xmlns:a16="http://schemas.microsoft.com/office/drawing/2014/main" id="{D9F38F3B-F5A7-6430-A7B4-F09098993217}"/>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5" name="Sri Lanka">
              <a:extLst>
                <a:ext uri="{FF2B5EF4-FFF2-40B4-BE49-F238E27FC236}">
                  <a16:creationId xmlns:a16="http://schemas.microsoft.com/office/drawing/2014/main" id="{7820DE56-E806-3F61-2CFC-B0D108BD6EE5}"/>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6" name="Afghanistan">
              <a:extLst>
                <a:ext uri="{FF2B5EF4-FFF2-40B4-BE49-F238E27FC236}">
                  <a16:creationId xmlns:a16="http://schemas.microsoft.com/office/drawing/2014/main" id="{CD274801-E12A-DCFE-4C49-3BDF6622FF07}"/>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7" name="Iraq">
              <a:extLst>
                <a:ext uri="{FF2B5EF4-FFF2-40B4-BE49-F238E27FC236}">
                  <a16:creationId xmlns:a16="http://schemas.microsoft.com/office/drawing/2014/main" id="{BD3DA3EE-D5F0-1FD0-D209-7AADED6C684F}"/>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8" name="Jordan">
              <a:extLst>
                <a:ext uri="{FF2B5EF4-FFF2-40B4-BE49-F238E27FC236}">
                  <a16:creationId xmlns:a16="http://schemas.microsoft.com/office/drawing/2014/main" id="{5FAB7EE6-D887-203F-43B5-BCB2CDF19CDA}"/>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9" name="Saudi Arabia">
              <a:extLst>
                <a:ext uri="{FF2B5EF4-FFF2-40B4-BE49-F238E27FC236}">
                  <a16:creationId xmlns:a16="http://schemas.microsoft.com/office/drawing/2014/main" id="{8AC0322D-FDF1-A2C4-0378-CEA98CBA4DD5}"/>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0" name="Syria">
              <a:extLst>
                <a:ext uri="{FF2B5EF4-FFF2-40B4-BE49-F238E27FC236}">
                  <a16:creationId xmlns:a16="http://schemas.microsoft.com/office/drawing/2014/main" id="{25C9F4E3-BB93-3F6A-9F7E-5565389F5698}"/>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1" name="United Arab Emirates">
              <a:extLst>
                <a:ext uri="{FF2B5EF4-FFF2-40B4-BE49-F238E27FC236}">
                  <a16:creationId xmlns:a16="http://schemas.microsoft.com/office/drawing/2014/main" id="{34D5997E-7370-D3B1-01C3-1CFAEF553D2A}"/>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2" name="Yemen">
              <a:extLst>
                <a:ext uri="{FF2B5EF4-FFF2-40B4-BE49-F238E27FC236}">
                  <a16:creationId xmlns:a16="http://schemas.microsoft.com/office/drawing/2014/main" id="{DF2605F5-854B-DC7A-B75C-F65536566F4B}"/>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3" name="Iran">
              <a:extLst>
                <a:ext uri="{FF2B5EF4-FFF2-40B4-BE49-F238E27FC236}">
                  <a16:creationId xmlns:a16="http://schemas.microsoft.com/office/drawing/2014/main" id="{DF09F2EF-A9E1-B545-3F7A-6A61C53EE3C8}"/>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4" name="Bangladesh">
              <a:extLst>
                <a:ext uri="{FF2B5EF4-FFF2-40B4-BE49-F238E27FC236}">
                  <a16:creationId xmlns:a16="http://schemas.microsoft.com/office/drawing/2014/main" id="{FCAE6911-668D-D0E2-5F00-5C5EBEA067D7}"/>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5" name="Bhutan">
              <a:extLst>
                <a:ext uri="{FF2B5EF4-FFF2-40B4-BE49-F238E27FC236}">
                  <a16:creationId xmlns:a16="http://schemas.microsoft.com/office/drawing/2014/main" id="{5A7B27B0-2162-5A9B-DB19-A62C3AA5C1C5}"/>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6" name="Myanmar">
              <a:extLst>
                <a:ext uri="{FF2B5EF4-FFF2-40B4-BE49-F238E27FC236}">
                  <a16:creationId xmlns:a16="http://schemas.microsoft.com/office/drawing/2014/main" id="{FE8C7997-E719-B384-FB46-D0210A5F033A}"/>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7" name="Laos">
              <a:extLst>
                <a:ext uri="{FF2B5EF4-FFF2-40B4-BE49-F238E27FC236}">
                  <a16:creationId xmlns:a16="http://schemas.microsoft.com/office/drawing/2014/main" id="{12D6C254-0825-7741-1198-E78F16571E6A}"/>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8" name="Malaysia - East">
              <a:extLst>
                <a:ext uri="{FF2B5EF4-FFF2-40B4-BE49-F238E27FC236}">
                  <a16:creationId xmlns:a16="http://schemas.microsoft.com/office/drawing/2014/main" id="{138B7F16-2FFB-E707-F3DB-4AA7A514D3EF}"/>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9" name="Malaysia - West">
              <a:extLst>
                <a:ext uri="{FF2B5EF4-FFF2-40B4-BE49-F238E27FC236}">
                  <a16:creationId xmlns:a16="http://schemas.microsoft.com/office/drawing/2014/main" id="{A05C4F48-6613-038A-FC68-DD35D47ADB5C}"/>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0" name="Nepal">
              <a:extLst>
                <a:ext uri="{FF2B5EF4-FFF2-40B4-BE49-F238E27FC236}">
                  <a16:creationId xmlns:a16="http://schemas.microsoft.com/office/drawing/2014/main" id="{BE0DC4D6-5DBF-78E6-10AA-2C51B44B37DE}"/>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1" name="Vietnam">
              <a:extLst>
                <a:ext uri="{FF2B5EF4-FFF2-40B4-BE49-F238E27FC236}">
                  <a16:creationId xmlns:a16="http://schemas.microsoft.com/office/drawing/2014/main" id="{142FEFCA-BE0D-263A-42A9-6219A9645F7C}"/>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2" name="India">
              <a:extLst>
                <a:ext uri="{FF2B5EF4-FFF2-40B4-BE49-F238E27FC236}">
                  <a16:creationId xmlns:a16="http://schemas.microsoft.com/office/drawing/2014/main" id="{4B74356A-48D3-CB15-06A9-CBC65CF770F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3" name="Mongolia">
              <a:extLst>
                <a:ext uri="{FF2B5EF4-FFF2-40B4-BE49-F238E27FC236}">
                  <a16:creationId xmlns:a16="http://schemas.microsoft.com/office/drawing/2014/main" id="{BDCD2A95-59BE-996D-27BE-A4BF5A7123CD}"/>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4" name="Georgia">
              <a:extLst>
                <a:ext uri="{FF2B5EF4-FFF2-40B4-BE49-F238E27FC236}">
                  <a16:creationId xmlns:a16="http://schemas.microsoft.com/office/drawing/2014/main" id="{444F16C6-8F9D-AE12-30E5-3E69DE73FC98}"/>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5" name="Turkmenistan">
              <a:extLst>
                <a:ext uri="{FF2B5EF4-FFF2-40B4-BE49-F238E27FC236}">
                  <a16:creationId xmlns:a16="http://schemas.microsoft.com/office/drawing/2014/main" id="{7CBFB3CD-16E5-00C9-6BD9-1B6E9D570A17}"/>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6" name="Uzbekistan">
              <a:extLst>
                <a:ext uri="{FF2B5EF4-FFF2-40B4-BE49-F238E27FC236}">
                  <a16:creationId xmlns:a16="http://schemas.microsoft.com/office/drawing/2014/main" id="{37C807CC-50D4-8DB0-FFBD-B5CD06417DA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7" name="Kazakhstan">
              <a:extLst>
                <a:ext uri="{FF2B5EF4-FFF2-40B4-BE49-F238E27FC236}">
                  <a16:creationId xmlns:a16="http://schemas.microsoft.com/office/drawing/2014/main" id="{0812BCD5-CB07-0544-729D-84CD3C9DD1FC}"/>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8" name="Kyrgyzstan">
              <a:extLst>
                <a:ext uri="{FF2B5EF4-FFF2-40B4-BE49-F238E27FC236}">
                  <a16:creationId xmlns:a16="http://schemas.microsoft.com/office/drawing/2014/main" id="{671594C5-013B-ED8A-981C-32DFBFCCD0DA}"/>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9" name="Tajikistan">
              <a:extLst>
                <a:ext uri="{FF2B5EF4-FFF2-40B4-BE49-F238E27FC236}">
                  <a16:creationId xmlns:a16="http://schemas.microsoft.com/office/drawing/2014/main" id="{8F7B66D7-423D-4081-47DD-9642B829CF3F}"/>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0" name="Israel">
              <a:extLst>
                <a:ext uri="{FF2B5EF4-FFF2-40B4-BE49-F238E27FC236}">
                  <a16:creationId xmlns:a16="http://schemas.microsoft.com/office/drawing/2014/main" id="{B8789C0C-B127-1DF8-7823-8B9B74970339}"/>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1" name="Lebanon">
              <a:extLst>
                <a:ext uri="{FF2B5EF4-FFF2-40B4-BE49-F238E27FC236}">
                  <a16:creationId xmlns:a16="http://schemas.microsoft.com/office/drawing/2014/main" id="{C73931AE-AC9C-F24B-22A3-9F392BC5C851}"/>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2" name="Pakistan">
              <a:extLst>
                <a:ext uri="{FF2B5EF4-FFF2-40B4-BE49-F238E27FC236}">
                  <a16:creationId xmlns:a16="http://schemas.microsoft.com/office/drawing/2014/main" id="{D4D0BC31-9909-6812-E3E1-75DF4A676E9B}"/>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3" name="Cambodia">
              <a:extLst>
                <a:ext uri="{FF2B5EF4-FFF2-40B4-BE49-F238E27FC236}">
                  <a16:creationId xmlns:a16="http://schemas.microsoft.com/office/drawing/2014/main" id="{36AB8E70-F149-437B-F669-7E91F0C7255D}"/>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4" name="Taiwan">
              <a:extLst>
                <a:ext uri="{FF2B5EF4-FFF2-40B4-BE49-F238E27FC236}">
                  <a16:creationId xmlns:a16="http://schemas.microsoft.com/office/drawing/2014/main" id="{5D37E948-E78D-6E4F-49DB-FB3424A93134}"/>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5" name="Unknown">
              <a:extLst>
                <a:ext uri="{FF2B5EF4-FFF2-40B4-BE49-F238E27FC236}">
                  <a16:creationId xmlns:a16="http://schemas.microsoft.com/office/drawing/2014/main" id="{037344A0-5A99-8F97-344D-0D0B5B5025C1}"/>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6" name="Kuwait">
              <a:extLst>
                <a:ext uri="{FF2B5EF4-FFF2-40B4-BE49-F238E27FC236}">
                  <a16:creationId xmlns:a16="http://schemas.microsoft.com/office/drawing/2014/main" id="{0494A13C-45A8-9C9B-55FA-D03883B7143A}"/>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7" name="Qatar">
              <a:extLst>
                <a:ext uri="{FF2B5EF4-FFF2-40B4-BE49-F238E27FC236}">
                  <a16:creationId xmlns:a16="http://schemas.microsoft.com/office/drawing/2014/main" id="{5104353A-8723-9F30-E6DE-88F001E63120}"/>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8" name="Asian Island">
              <a:extLst>
                <a:ext uri="{FF2B5EF4-FFF2-40B4-BE49-F238E27FC236}">
                  <a16:creationId xmlns:a16="http://schemas.microsoft.com/office/drawing/2014/main" id="{16D37F50-C3D2-28DA-6F1B-85A9F572FC96}"/>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9" name="Asian Island">
              <a:extLst>
                <a:ext uri="{FF2B5EF4-FFF2-40B4-BE49-F238E27FC236}">
                  <a16:creationId xmlns:a16="http://schemas.microsoft.com/office/drawing/2014/main" id="{2EB10301-87C6-DD3C-E48D-46B3A822CD0C}"/>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0" name="Asian Island">
              <a:extLst>
                <a:ext uri="{FF2B5EF4-FFF2-40B4-BE49-F238E27FC236}">
                  <a16:creationId xmlns:a16="http://schemas.microsoft.com/office/drawing/2014/main" id="{F0DDBEE8-CD2C-A653-0DD6-31497B21ADB3}"/>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1" name="Asian Island">
              <a:extLst>
                <a:ext uri="{FF2B5EF4-FFF2-40B4-BE49-F238E27FC236}">
                  <a16:creationId xmlns:a16="http://schemas.microsoft.com/office/drawing/2014/main" id="{DFB12EDD-EDE5-DAC6-300B-FF65E910611A}"/>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2" name="Asian Island">
              <a:extLst>
                <a:ext uri="{FF2B5EF4-FFF2-40B4-BE49-F238E27FC236}">
                  <a16:creationId xmlns:a16="http://schemas.microsoft.com/office/drawing/2014/main" id="{73195E73-1E88-ED43-0AC0-0EF214ED23DC}"/>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3" name="Brunei">
              <a:extLst>
                <a:ext uri="{FF2B5EF4-FFF2-40B4-BE49-F238E27FC236}">
                  <a16:creationId xmlns:a16="http://schemas.microsoft.com/office/drawing/2014/main" id="{A4E4F2FB-9462-3F24-7796-62D578055894}"/>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4" name="Philippines">
              <a:extLst>
                <a:ext uri="{FF2B5EF4-FFF2-40B4-BE49-F238E27FC236}">
                  <a16:creationId xmlns:a16="http://schemas.microsoft.com/office/drawing/2014/main" id="{9640865E-805B-3F3F-C87B-4F5E5ECE381F}"/>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5" name="Thailand">
              <a:extLst>
                <a:ext uri="{FF2B5EF4-FFF2-40B4-BE49-F238E27FC236}">
                  <a16:creationId xmlns:a16="http://schemas.microsoft.com/office/drawing/2014/main" id="{4A4B339A-3FDE-7C23-FC38-22A94C3537DD}"/>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6" name="Andaman &amp; Nicobar Islands">
              <a:extLst>
                <a:ext uri="{FF2B5EF4-FFF2-40B4-BE49-F238E27FC236}">
                  <a16:creationId xmlns:a16="http://schemas.microsoft.com/office/drawing/2014/main" id="{23485435-081F-D90A-3FAA-57701E9B9098}"/>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7" name="Indonesia">
              <a:extLst>
                <a:ext uri="{FF2B5EF4-FFF2-40B4-BE49-F238E27FC236}">
                  <a16:creationId xmlns:a16="http://schemas.microsoft.com/office/drawing/2014/main" id="{35B0938E-9416-E6C0-48BB-3C0C257DB28D}"/>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8" name="Socotra">
              <a:extLst>
                <a:ext uri="{FF2B5EF4-FFF2-40B4-BE49-F238E27FC236}">
                  <a16:creationId xmlns:a16="http://schemas.microsoft.com/office/drawing/2014/main" id="{8DA5CD5A-1B65-F357-FEA7-A633427D4742}"/>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9" name="Bahrain">
              <a:extLst>
                <a:ext uri="{FF2B5EF4-FFF2-40B4-BE49-F238E27FC236}">
                  <a16:creationId xmlns:a16="http://schemas.microsoft.com/office/drawing/2014/main" id="{EDBB49D9-37FF-6240-B8DE-A3034D764403}"/>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0" name="Oman">
              <a:extLst>
                <a:ext uri="{FF2B5EF4-FFF2-40B4-BE49-F238E27FC236}">
                  <a16:creationId xmlns:a16="http://schemas.microsoft.com/office/drawing/2014/main" id="{BA11E3A7-236F-3F47-BFFD-8F5EED14C867}"/>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1" name="Musandam Peninsula">
              <a:extLst>
                <a:ext uri="{FF2B5EF4-FFF2-40B4-BE49-F238E27FC236}">
                  <a16:creationId xmlns:a16="http://schemas.microsoft.com/office/drawing/2014/main" id="{7F13D213-FB8A-2EBC-1908-89E5E27C3CC9}"/>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2" name="Qeshm Island">
              <a:extLst>
                <a:ext uri="{FF2B5EF4-FFF2-40B4-BE49-F238E27FC236}">
                  <a16:creationId xmlns:a16="http://schemas.microsoft.com/office/drawing/2014/main" id="{9342D250-3E60-A62A-29E4-4795CD976986}"/>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3" name="China">
              <a:extLst>
                <a:ext uri="{FF2B5EF4-FFF2-40B4-BE49-F238E27FC236}">
                  <a16:creationId xmlns:a16="http://schemas.microsoft.com/office/drawing/2014/main" id="{025DB667-1DC0-A907-1B1E-453A4EBFD5A5}"/>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4" name="Japan - Offshore">
              <a:extLst>
                <a:ext uri="{FF2B5EF4-FFF2-40B4-BE49-F238E27FC236}">
                  <a16:creationId xmlns:a16="http://schemas.microsoft.com/office/drawing/2014/main" id="{49E4289B-8BFF-54C2-B892-AD6798017E19}"/>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5" name="Japan - Mainland">
              <a:extLst>
                <a:ext uri="{FF2B5EF4-FFF2-40B4-BE49-F238E27FC236}">
                  <a16:creationId xmlns:a16="http://schemas.microsoft.com/office/drawing/2014/main" id="{8F5DDAE5-010C-487A-B994-D4EB221A530B}"/>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6" name="Korea - South">
              <a:extLst>
                <a:ext uri="{FF2B5EF4-FFF2-40B4-BE49-F238E27FC236}">
                  <a16:creationId xmlns:a16="http://schemas.microsoft.com/office/drawing/2014/main" id="{912B13A6-E1BF-95ED-7D87-B697077D6DFD}"/>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7" name="Korea - North">
              <a:extLst>
                <a:ext uri="{FF2B5EF4-FFF2-40B4-BE49-F238E27FC236}">
                  <a16:creationId xmlns:a16="http://schemas.microsoft.com/office/drawing/2014/main" id="{CB5E7259-CD89-E169-1659-09BD3C367AA0}"/>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8" name="Russia - Offshore">
              <a:extLst>
                <a:ext uri="{FF2B5EF4-FFF2-40B4-BE49-F238E27FC236}">
                  <a16:creationId xmlns:a16="http://schemas.microsoft.com/office/drawing/2014/main" id="{F2D36EC9-879D-D797-B32A-1E020BA614A1}"/>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9" name="Russia - Mainland">
              <a:extLst>
                <a:ext uri="{FF2B5EF4-FFF2-40B4-BE49-F238E27FC236}">
                  <a16:creationId xmlns:a16="http://schemas.microsoft.com/office/drawing/2014/main" id="{DDEC5222-1FFA-1A1C-A8FF-8F8A3D64598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0" name="Turkey">
              <a:extLst>
                <a:ext uri="{FF2B5EF4-FFF2-40B4-BE49-F238E27FC236}">
                  <a16:creationId xmlns:a16="http://schemas.microsoft.com/office/drawing/2014/main" id="{7FA36D51-C01A-3943-CBC7-B7AD04A2A3B2}"/>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1" name="African Island">
              <a:extLst>
                <a:ext uri="{FF2B5EF4-FFF2-40B4-BE49-F238E27FC236}">
                  <a16:creationId xmlns:a16="http://schemas.microsoft.com/office/drawing/2014/main" id="{E53E9394-1378-B0A4-A35D-166CC788C1CC}"/>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2" name="African Island">
              <a:extLst>
                <a:ext uri="{FF2B5EF4-FFF2-40B4-BE49-F238E27FC236}">
                  <a16:creationId xmlns:a16="http://schemas.microsoft.com/office/drawing/2014/main" id="{29BFEF05-68B1-F19A-35DA-605F830477CE}"/>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3" name="African Island">
              <a:extLst>
                <a:ext uri="{FF2B5EF4-FFF2-40B4-BE49-F238E27FC236}">
                  <a16:creationId xmlns:a16="http://schemas.microsoft.com/office/drawing/2014/main" id="{0535CECD-1118-CC18-4550-99A861E79DF9}"/>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4" name="African Island">
              <a:extLst>
                <a:ext uri="{FF2B5EF4-FFF2-40B4-BE49-F238E27FC236}">
                  <a16:creationId xmlns:a16="http://schemas.microsoft.com/office/drawing/2014/main" id="{C872ACD6-9F32-B299-6860-B521F7DEF897}"/>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5" name="African Island">
              <a:extLst>
                <a:ext uri="{FF2B5EF4-FFF2-40B4-BE49-F238E27FC236}">
                  <a16:creationId xmlns:a16="http://schemas.microsoft.com/office/drawing/2014/main" id="{B26F3B73-A7E1-2A81-76F8-2B4A72970F06}"/>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6" name="African Island">
              <a:extLst>
                <a:ext uri="{FF2B5EF4-FFF2-40B4-BE49-F238E27FC236}">
                  <a16:creationId xmlns:a16="http://schemas.microsoft.com/office/drawing/2014/main" id="{9AEA35E5-D72E-61AA-4828-BE94E97405EF}"/>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7" name="African Island">
              <a:extLst>
                <a:ext uri="{FF2B5EF4-FFF2-40B4-BE49-F238E27FC236}">
                  <a16:creationId xmlns:a16="http://schemas.microsoft.com/office/drawing/2014/main" id="{1CAE13EF-3A7B-DBC3-8889-DB22FC689FA3}"/>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8" name="African Island">
              <a:extLst>
                <a:ext uri="{FF2B5EF4-FFF2-40B4-BE49-F238E27FC236}">
                  <a16:creationId xmlns:a16="http://schemas.microsoft.com/office/drawing/2014/main" id="{2CE0ED39-8118-2ECF-4246-571B1D378775}"/>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9" name="African Island">
              <a:extLst>
                <a:ext uri="{FF2B5EF4-FFF2-40B4-BE49-F238E27FC236}">
                  <a16:creationId xmlns:a16="http://schemas.microsoft.com/office/drawing/2014/main" id="{2764D797-DF6F-FB16-D56D-16B0063BA7B7}"/>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0" name="African Island">
              <a:extLst>
                <a:ext uri="{FF2B5EF4-FFF2-40B4-BE49-F238E27FC236}">
                  <a16:creationId xmlns:a16="http://schemas.microsoft.com/office/drawing/2014/main" id="{3D7CD635-78E6-18FB-7063-66F6DDE80DD8}"/>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1" name="African Island">
              <a:extLst>
                <a:ext uri="{FF2B5EF4-FFF2-40B4-BE49-F238E27FC236}">
                  <a16:creationId xmlns:a16="http://schemas.microsoft.com/office/drawing/2014/main" id="{A77DB815-099F-313D-0B92-804114B4CE1D}"/>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2" name="African Island">
              <a:extLst>
                <a:ext uri="{FF2B5EF4-FFF2-40B4-BE49-F238E27FC236}">
                  <a16:creationId xmlns:a16="http://schemas.microsoft.com/office/drawing/2014/main" id="{1E042E7C-DE9C-F998-4622-1B22AE52C0D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3" name="African Island">
              <a:extLst>
                <a:ext uri="{FF2B5EF4-FFF2-40B4-BE49-F238E27FC236}">
                  <a16:creationId xmlns:a16="http://schemas.microsoft.com/office/drawing/2014/main" id="{8644EA96-307E-31D5-5BE6-F09CCA843869}"/>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4" name="African Island">
              <a:extLst>
                <a:ext uri="{FF2B5EF4-FFF2-40B4-BE49-F238E27FC236}">
                  <a16:creationId xmlns:a16="http://schemas.microsoft.com/office/drawing/2014/main" id="{AC044F41-B99A-01EC-06F8-0E50DB87BFBF}"/>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5" name="African Island">
              <a:extLst>
                <a:ext uri="{FF2B5EF4-FFF2-40B4-BE49-F238E27FC236}">
                  <a16:creationId xmlns:a16="http://schemas.microsoft.com/office/drawing/2014/main" id="{BCC08478-9DF8-B67A-7AC3-8029199F8746}"/>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6" name="African Island">
              <a:extLst>
                <a:ext uri="{FF2B5EF4-FFF2-40B4-BE49-F238E27FC236}">
                  <a16:creationId xmlns:a16="http://schemas.microsoft.com/office/drawing/2014/main" id="{C112B27A-66CF-41A1-3515-ABA282E982AA}"/>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7" name="Zimbabwe">
              <a:extLst>
                <a:ext uri="{FF2B5EF4-FFF2-40B4-BE49-F238E27FC236}">
                  <a16:creationId xmlns:a16="http://schemas.microsoft.com/office/drawing/2014/main" id="{5F90DBEC-5902-7915-B4E2-D932777E7138}"/>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8" name="Zambia">
              <a:extLst>
                <a:ext uri="{FF2B5EF4-FFF2-40B4-BE49-F238E27FC236}">
                  <a16:creationId xmlns:a16="http://schemas.microsoft.com/office/drawing/2014/main" id="{8C57D63D-E761-9EB6-CC47-40F283B01EFE}"/>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9" name="Western Sahara">
              <a:extLst>
                <a:ext uri="{FF2B5EF4-FFF2-40B4-BE49-F238E27FC236}">
                  <a16:creationId xmlns:a16="http://schemas.microsoft.com/office/drawing/2014/main" id="{5F4D6B80-61DA-32EC-87C0-B291BE9298EA}"/>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0" name="Uganda">
              <a:extLst>
                <a:ext uri="{FF2B5EF4-FFF2-40B4-BE49-F238E27FC236}">
                  <a16:creationId xmlns:a16="http://schemas.microsoft.com/office/drawing/2014/main" id="{F61F0245-FEDC-6ED9-E0B5-628FA0F9CA75}"/>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1" name="Tunisia">
              <a:extLst>
                <a:ext uri="{FF2B5EF4-FFF2-40B4-BE49-F238E27FC236}">
                  <a16:creationId xmlns:a16="http://schemas.microsoft.com/office/drawing/2014/main" id="{2C081B4D-F934-CD09-D209-BEF2C62C699A}"/>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2" name="Togo">
              <a:extLst>
                <a:ext uri="{FF2B5EF4-FFF2-40B4-BE49-F238E27FC236}">
                  <a16:creationId xmlns:a16="http://schemas.microsoft.com/office/drawing/2014/main" id="{78283E82-6AE5-3F66-0EBA-61C54CDE4A78}"/>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3" name="Tanzania">
              <a:extLst>
                <a:ext uri="{FF2B5EF4-FFF2-40B4-BE49-F238E27FC236}">
                  <a16:creationId xmlns:a16="http://schemas.microsoft.com/office/drawing/2014/main" id="{077803AF-3C94-5590-6CEC-FA872665D910}"/>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4" name="Swaziland">
              <a:extLst>
                <a:ext uri="{FF2B5EF4-FFF2-40B4-BE49-F238E27FC236}">
                  <a16:creationId xmlns:a16="http://schemas.microsoft.com/office/drawing/2014/main" id="{D712F053-D632-D470-4C61-8B6F19249F66}"/>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5" name="Sudan">
              <a:extLst>
                <a:ext uri="{FF2B5EF4-FFF2-40B4-BE49-F238E27FC236}">
                  <a16:creationId xmlns:a16="http://schemas.microsoft.com/office/drawing/2014/main" id="{0C025346-5329-4CC7-46F3-B348204898A9}"/>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6" name="South Sudan">
              <a:extLst>
                <a:ext uri="{FF2B5EF4-FFF2-40B4-BE49-F238E27FC236}">
                  <a16:creationId xmlns:a16="http://schemas.microsoft.com/office/drawing/2014/main" id="{8F1A0838-2E29-3040-DDFD-C31063C031CB}"/>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7" name="South Africa">
              <a:extLst>
                <a:ext uri="{FF2B5EF4-FFF2-40B4-BE49-F238E27FC236}">
                  <a16:creationId xmlns:a16="http://schemas.microsoft.com/office/drawing/2014/main" id="{9951A582-5E7B-CAD8-010C-D45FA31B8D8B}"/>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8" name="Somalia">
              <a:extLst>
                <a:ext uri="{FF2B5EF4-FFF2-40B4-BE49-F238E27FC236}">
                  <a16:creationId xmlns:a16="http://schemas.microsoft.com/office/drawing/2014/main" id="{36F85C52-EEB2-7F8D-1FE9-A1D5CA972565}"/>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9" name="Senegal">
              <a:extLst>
                <a:ext uri="{FF2B5EF4-FFF2-40B4-BE49-F238E27FC236}">
                  <a16:creationId xmlns:a16="http://schemas.microsoft.com/office/drawing/2014/main" id="{8BC327BC-2E3D-6D29-A925-C5FFE7749629}"/>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0" name="Sierra Leone">
              <a:extLst>
                <a:ext uri="{FF2B5EF4-FFF2-40B4-BE49-F238E27FC236}">
                  <a16:creationId xmlns:a16="http://schemas.microsoft.com/office/drawing/2014/main" id="{4470752A-BF8E-7F7F-B8CC-FD65064E84D3}"/>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1" name="Rwanda">
              <a:extLst>
                <a:ext uri="{FF2B5EF4-FFF2-40B4-BE49-F238E27FC236}">
                  <a16:creationId xmlns:a16="http://schemas.microsoft.com/office/drawing/2014/main" id="{54EE978B-47AB-AB95-6E3E-7EE165B0F3A2}"/>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2" name="Nigeria">
              <a:extLst>
                <a:ext uri="{FF2B5EF4-FFF2-40B4-BE49-F238E27FC236}">
                  <a16:creationId xmlns:a16="http://schemas.microsoft.com/office/drawing/2014/main" id="{1B2C7B49-8082-8095-DF0A-E222DB7C138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3" name="Niger">
              <a:extLst>
                <a:ext uri="{FF2B5EF4-FFF2-40B4-BE49-F238E27FC236}">
                  <a16:creationId xmlns:a16="http://schemas.microsoft.com/office/drawing/2014/main" id="{DA0A8496-4A22-0815-AD29-266E4A39701D}"/>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4" name="Namibia">
              <a:extLst>
                <a:ext uri="{FF2B5EF4-FFF2-40B4-BE49-F238E27FC236}">
                  <a16:creationId xmlns:a16="http://schemas.microsoft.com/office/drawing/2014/main" id="{29BC17ED-B544-394F-2E2E-63C365A0DB69}"/>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5" name="Mali">
              <a:extLst>
                <a:ext uri="{FF2B5EF4-FFF2-40B4-BE49-F238E27FC236}">
                  <a16:creationId xmlns:a16="http://schemas.microsoft.com/office/drawing/2014/main" id="{8F116A12-91E8-3328-C79E-39A95C574C63}"/>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6" name="Madagascar">
              <a:extLst>
                <a:ext uri="{FF2B5EF4-FFF2-40B4-BE49-F238E27FC236}">
                  <a16:creationId xmlns:a16="http://schemas.microsoft.com/office/drawing/2014/main" id="{440471C9-9951-0D88-A6D3-1DB2E3A42408}"/>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7" name="Mauritania">
              <a:extLst>
                <a:ext uri="{FF2B5EF4-FFF2-40B4-BE49-F238E27FC236}">
                  <a16:creationId xmlns:a16="http://schemas.microsoft.com/office/drawing/2014/main" id="{B448A68E-DE51-160B-7BDB-AAB0E55C2549}"/>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8" name="Mozambique">
              <a:extLst>
                <a:ext uri="{FF2B5EF4-FFF2-40B4-BE49-F238E27FC236}">
                  <a16:creationId xmlns:a16="http://schemas.microsoft.com/office/drawing/2014/main" id="{26A4F5F2-49CC-3E9B-18A0-B7335D06680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9" name="Morocco">
              <a:extLst>
                <a:ext uri="{FF2B5EF4-FFF2-40B4-BE49-F238E27FC236}">
                  <a16:creationId xmlns:a16="http://schemas.microsoft.com/office/drawing/2014/main" id="{7D03FCC4-DD23-5103-2D88-7E091703AD30}"/>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0" name="Malawi">
              <a:extLst>
                <a:ext uri="{FF2B5EF4-FFF2-40B4-BE49-F238E27FC236}">
                  <a16:creationId xmlns:a16="http://schemas.microsoft.com/office/drawing/2014/main" id="{4177B6E3-188B-FFDB-DA15-E41D30237AB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1" name="Libya">
              <a:extLst>
                <a:ext uri="{FF2B5EF4-FFF2-40B4-BE49-F238E27FC236}">
                  <a16:creationId xmlns:a16="http://schemas.microsoft.com/office/drawing/2014/main" id="{9291213A-67A0-DDE4-8F50-DC34660AA39C}"/>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2" name="Liberia">
              <a:extLst>
                <a:ext uri="{FF2B5EF4-FFF2-40B4-BE49-F238E27FC236}">
                  <a16:creationId xmlns:a16="http://schemas.microsoft.com/office/drawing/2014/main" id="{6737C4C3-D9F2-06B9-E866-148E786911AE}"/>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3" name="Lesotho">
              <a:extLst>
                <a:ext uri="{FF2B5EF4-FFF2-40B4-BE49-F238E27FC236}">
                  <a16:creationId xmlns:a16="http://schemas.microsoft.com/office/drawing/2014/main" id="{653295D4-020F-0AF0-6642-9C163801F449}"/>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4" name="Kenya">
              <a:extLst>
                <a:ext uri="{FF2B5EF4-FFF2-40B4-BE49-F238E27FC236}">
                  <a16:creationId xmlns:a16="http://schemas.microsoft.com/office/drawing/2014/main" id="{3574DC9A-4B84-6688-373E-BFC7C7CF644E}"/>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5" name="Guinea">
              <a:extLst>
                <a:ext uri="{FF2B5EF4-FFF2-40B4-BE49-F238E27FC236}">
                  <a16:creationId xmlns:a16="http://schemas.microsoft.com/office/drawing/2014/main" id="{B1C0BAC4-BAA6-2C92-699E-1AB1C8DF8957}"/>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6" name="Guinea-Bissau">
              <a:extLst>
                <a:ext uri="{FF2B5EF4-FFF2-40B4-BE49-F238E27FC236}">
                  <a16:creationId xmlns:a16="http://schemas.microsoft.com/office/drawing/2014/main" id="{D9A843C2-E160-0958-D0FA-E2FBF26F7518}"/>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7" name="Ghana">
              <a:extLst>
                <a:ext uri="{FF2B5EF4-FFF2-40B4-BE49-F238E27FC236}">
                  <a16:creationId xmlns:a16="http://schemas.microsoft.com/office/drawing/2014/main" id="{CFB22DED-AD60-A561-05A8-9EE3AD9D7687}"/>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8" name="The Gambia">
              <a:extLst>
                <a:ext uri="{FF2B5EF4-FFF2-40B4-BE49-F238E27FC236}">
                  <a16:creationId xmlns:a16="http://schemas.microsoft.com/office/drawing/2014/main" id="{268055FF-A050-0C6D-9943-41F50BB861A7}"/>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9" name="Gabon">
              <a:extLst>
                <a:ext uri="{FF2B5EF4-FFF2-40B4-BE49-F238E27FC236}">
                  <a16:creationId xmlns:a16="http://schemas.microsoft.com/office/drawing/2014/main" id="{567C9B08-6385-84C8-42E9-5C35D199908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0" name="Eritrea">
              <a:extLst>
                <a:ext uri="{FF2B5EF4-FFF2-40B4-BE49-F238E27FC236}">
                  <a16:creationId xmlns:a16="http://schemas.microsoft.com/office/drawing/2014/main" id="{A18031D4-13FF-66CC-AC9A-EEB3FC8943C1}"/>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1" name="Equatorial Guinea">
              <a:extLst>
                <a:ext uri="{FF2B5EF4-FFF2-40B4-BE49-F238E27FC236}">
                  <a16:creationId xmlns:a16="http://schemas.microsoft.com/office/drawing/2014/main" id="{B549317B-0BFC-9754-2AD9-5B01A88E50D6}"/>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2" name="Ethiopia">
              <a:extLst>
                <a:ext uri="{FF2B5EF4-FFF2-40B4-BE49-F238E27FC236}">
                  <a16:creationId xmlns:a16="http://schemas.microsoft.com/office/drawing/2014/main" id="{39EB0096-B9E2-35A1-F807-754C33067E62}"/>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3" name="Egypt">
              <a:extLst>
                <a:ext uri="{FF2B5EF4-FFF2-40B4-BE49-F238E27FC236}">
                  <a16:creationId xmlns:a16="http://schemas.microsoft.com/office/drawing/2014/main" id="{A569F93B-8AE6-28A4-AA72-C52B210FF7DB}"/>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4" name="Djibouti">
              <a:extLst>
                <a:ext uri="{FF2B5EF4-FFF2-40B4-BE49-F238E27FC236}">
                  <a16:creationId xmlns:a16="http://schemas.microsoft.com/office/drawing/2014/main" id="{1C5E9B47-FA2F-B421-D81E-763EA6BD84AB}"/>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5" name="Democratic Republic of the Congo">
              <a:extLst>
                <a:ext uri="{FF2B5EF4-FFF2-40B4-BE49-F238E27FC236}">
                  <a16:creationId xmlns:a16="http://schemas.microsoft.com/office/drawing/2014/main" id="{61C3BBB2-7349-535C-EEEC-B62EC0E39546}"/>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6" name="Cote d'Ivoire">
              <a:extLst>
                <a:ext uri="{FF2B5EF4-FFF2-40B4-BE49-F238E27FC236}">
                  <a16:creationId xmlns:a16="http://schemas.microsoft.com/office/drawing/2014/main" id="{4587F3F7-A0B5-7293-D718-C93DCC3EFC53}"/>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7" name="Congo">
              <a:extLst>
                <a:ext uri="{FF2B5EF4-FFF2-40B4-BE49-F238E27FC236}">
                  <a16:creationId xmlns:a16="http://schemas.microsoft.com/office/drawing/2014/main" id="{87445E58-16AB-AC55-D774-CA43D4C7C21A}"/>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8" name="Chad">
              <a:extLst>
                <a:ext uri="{FF2B5EF4-FFF2-40B4-BE49-F238E27FC236}">
                  <a16:creationId xmlns:a16="http://schemas.microsoft.com/office/drawing/2014/main" id="{15D3FEB3-2AB1-FB51-1BC7-33DFBAC36EF9}"/>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9" name="Central African Republic">
              <a:extLst>
                <a:ext uri="{FF2B5EF4-FFF2-40B4-BE49-F238E27FC236}">
                  <a16:creationId xmlns:a16="http://schemas.microsoft.com/office/drawing/2014/main" id="{31568FA1-CD12-8121-04D7-D6D8693C1B1B}"/>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0" name="Cameroon">
              <a:extLst>
                <a:ext uri="{FF2B5EF4-FFF2-40B4-BE49-F238E27FC236}">
                  <a16:creationId xmlns:a16="http://schemas.microsoft.com/office/drawing/2014/main" id="{25FA6311-082C-69FA-6BF5-2AAAC4A1646C}"/>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1" name="Cabinda (Province)">
              <a:extLst>
                <a:ext uri="{FF2B5EF4-FFF2-40B4-BE49-F238E27FC236}">
                  <a16:creationId xmlns:a16="http://schemas.microsoft.com/office/drawing/2014/main" id="{5CBA4144-2607-B91E-61AB-A942627E929C}"/>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2" name="Botswana">
              <a:extLst>
                <a:ext uri="{FF2B5EF4-FFF2-40B4-BE49-F238E27FC236}">
                  <a16:creationId xmlns:a16="http://schemas.microsoft.com/office/drawing/2014/main" id="{42DFEB37-194A-9F6D-F1AF-8886C30382EF}"/>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3" name="Burundi">
              <a:extLst>
                <a:ext uri="{FF2B5EF4-FFF2-40B4-BE49-F238E27FC236}">
                  <a16:creationId xmlns:a16="http://schemas.microsoft.com/office/drawing/2014/main" id="{0A3D8E80-6EB4-8841-324E-A2564538CBBA}"/>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4" name="Burkina Faso">
              <a:extLst>
                <a:ext uri="{FF2B5EF4-FFF2-40B4-BE49-F238E27FC236}">
                  <a16:creationId xmlns:a16="http://schemas.microsoft.com/office/drawing/2014/main" id="{B4892DF0-5AA6-166A-22A6-5E6DDF11D853}"/>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5" name="Benin">
              <a:extLst>
                <a:ext uri="{FF2B5EF4-FFF2-40B4-BE49-F238E27FC236}">
                  <a16:creationId xmlns:a16="http://schemas.microsoft.com/office/drawing/2014/main" id="{EF779B9B-03C7-8023-0446-0E0B734070EB}"/>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6" name="Angola">
              <a:extLst>
                <a:ext uri="{FF2B5EF4-FFF2-40B4-BE49-F238E27FC236}">
                  <a16:creationId xmlns:a16="http://schemas.microsoft.com/office/drawing/2014/main" id="{C970D7E9-124D-F7EC-D889-B71ACE49A70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7" name="Algeria">
              <a:extLst>
                <a:ext uri="{FF2B5EF4-FFF2-40B4-BE49-F238E27FC236}">
                  <a16:creationId xmlns:a16="http://schemas.microsoft.com/office/drawing/2014/main" id="{409650AC-4B61-BC96-8427-4C1D1F0541FE}"/>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Tree>
    <p:extLst>
      <p:ext uri="{BB962C8B-B14F-4D97-AF65-F5344CB8AC3E}">
        <p14:creationId xmlns:p14="http://schemas.microsoft.com/office/powerpoint/2010/main" val="14355696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Tree>
    <p:extLst>
      <p:ext uri="{BB962C8B-B14F-4D97-AF65-F5344CB8AC3E}">
        <p14:creationId xmlns:p14="http://schemas.microsoft.com/office/powerpoint/2010/main" val="12656300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ingle image - 1 line only - Mint">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862000"/>
            <a:ext cx="9505950" cy="719138"/>
          </a:xfrm>
          <a:prstGeom prst="rect">
            <a:avLst/>
          </a:prstGeom>
        </p:spPr>
        <p:txBody>
          <a:bodyPr lIns="0" tIns="36000" rIns="0" bIns="0" anchor="t" anchorCtr="0">
            <a:noAutofit/>
          </a:bodyPr>
          <a:lstStyle>
            <a:lvl1pPr marL="0" indent="0" algn="ctr">
              <a:lnSpc>
                <a:spcPct val="85000"/>
              </a:lnSpc>
              <a:spcBef>
                <a:spcPts val="0"/>
              </a:spcBef>
              <a:buNone/>
              <a:defRPr sz="5400" spc="-100" baseline="0">
                <a:solidFill>
                  <a:schemeClr val="accent1"/>
                </a:solidFill>
                <a:latin typeface="+mj-lt"/>
              </a:defRPr>
            </a:lvl1pPr>
          </a:lstStyle>
          <a:p>
            <a:pPr lvl="0"/>
            <a:r>
              <a:rPr lang="en-US" dirty="0"/>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23543450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ingle image - 1 line only - Citrus">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862000"/>
            <a:ext cx="9505950" cy="719138"/>
          </a:xfrm>
          <a:prstGeom prst="rect">
            <a:avLst/>
          </a:prstGeom>
        </p:spPr>
        <p:txBody>
          <a:bodyPr lIns="0" tIns="36000" rIns="0" bIns="0" anchor="t" anchorCtr="0">
            <a:noAutofit/>
          </a:bodyPr>
          <a:lstStyle>
            <a:lvl1pPr marL="0" indent="0" algn="ctr">
              <a:lnSpc>
                <a:spcPct val="85000"/>
              </a:lnSpc>
              <a:spcBef>
                <a:spcPts val="0"/>
              </a:spcBef>
              <a:buNone/>
              <a:defRPr sz="5400" spc="-100" baseline="0">
                <a:solidFill>
                  <a:schemeClr val="accent3"/>
                </a:solidFill>
                <a:latin typeface="+mj-lt"/>
              </a:defRPr>
            </a:lvl1pPr>
          </a:lstStyle>
          <a:p>
            <a:pPr lvl="0"/>
            <a:r>
              <a:rPr lang="en-US" dirty="0"/>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11220215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ingle image - 2 or 3 lines - Mint">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to insert dark background image</a:t>
            </a:r>
          </a:p>
        </p:txBody>
      </p:sp>
      <p:sp>
        <p:nvSpPr>
          <p:cNvPr id="3" name="Text Placeholder 9">
            <a:extLst>
              <a:ext uri="{FF2B5EF4-FFF2-40B4-BE49-F238E27FC236}">
                <a16:creationId xmlns:a16="http://schemas.microsoft.com/office/drawing/2014/main" id="{AC9E0084-1BBE-803B-F4D4-530F7FD5787B}"/>
              </a:ext>
            </a:extLst>
          </p:cNvPr>
          <p:cNvSpPr>
            <a:spLocks noGrp="1"/>
          </p:cNvSpPr>
          <p:nvPr>
            <p:ph type="body" sz="quarter" idx="16" hasCustomPrompt="1"/>
          </p:nvPr>
        </p:nvSpPr>
        <p:spPr>
          <a:xfrm>
            <a:off x="1343025" y="2130266"/>
            <a:ext cx="9505950" cy="2169113"/>
          </a:xfrm>
          <a:prstGeom prst="rect">
            <a:avLst/>
          </a:prstGeom>
        </p:spPr>
        <p:txBody>
          <a:bodyPr lIns="0" tIns="36000" rIns="0" bIns="0" anchor="b" anchorCtr="0">
            <a:noAutofit/>
          </a:bodyPr>
          <a:lstStyle>
            <a:lvl1pPr marL="0" indent="0" algn="ctr">
              <a:lnSpc>
                <a:spcPct val="85000"/>
              </a:lnSpc>
              <a:spcBef>
                <a:spcPts val="0"/>
              </a:spcBef>
              <a:buNone/>
              <a:defRPr sz="5400" spc="-100" baseline="0">
                <a:solidFill>
                  <a:schemeClr val="accent1"/>
                </a:solidFill>
                <a:latin typeface="+mj-lt"/>
              </a:defRPr>
            </a:lvl1pPr>
          </a:lstStyle>
          <a:p>
            <a:pPr lvl="0"/>
            <a:r>
              <a:rPr lang="en-US" dirty="0"/>
              <a:t>Two or three</a:t>
            </a:r>
            <a:br>
              <a:rPr lang="en-US" dirty="0"/>
            </a:br>
            <a:r>
              <a:rPr lang="en-US" dirty="0"/>
              <a:t>line title here</a:t>
            </a:r>
            <a:br>
              <a:rPr lang="en-US" dirty="0"/>
            </a:br>
            <a:r>
              <a:rPr lang="en-US" dirty="0"/>
              <a:t>lorem ipsum dolor</a:t>
            </a:r>
          </a:p>
        </p:txBody>
      </p:sp>
      <p:sp>
        <p:nvSpPr>
          <p:cNvPr id="4" name="Text Placeholder 9">
            <a:extLst>
              <a:ext uri="{FF2B5EF4-FFF2-40B4-BE49-F238E27FC236}">
                <a16:creationId xmlns:a16="http://schemas.microsoft.com/office/drawing/2014/main" id="{724E2F64-1CF9-ED20-65FE-D01EF624EAB8}"/>
              </a:ext>
            </a:extLst>
          </p:cNvPr>
          <p:cNvSpPr>
            <a:spLocks noGrp="1"/>
          </p:cNvSpPr>
          <p:nvPr>
            <p:ph type="body" sz="quarter" idx="17" hasCustomPrompt="1"/>
          </p:nvPr>
        </p:nvSpPr>
        <p:spPr>
          <a:xfrm>
            <a:off x="1343025" y="4383735"/>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114D21C6-BDDC-DA63-C8CD-AE44CF6E3FD0}"/>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5369025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ingle image - 2 or 3 lines - Citrus">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to insert dark background image</a:t>
            </a:r>
          </a:p>
        </p:txBody>
      </p:sp>
      <p:sp>
        <p:nvSpPr>
          <p:cNvPr id="3" name="Text Placeholder 9">
            <a:extLst>
              <a:ext uri="{FF2B5EF4-FFF2-40B4-BE49-F238E27FC236}">
                <a16:creationId xmlns:a16="http://schemas.microsoft.com/office/drawing/2014/main" id="{AC9E0084-1BBE-803B-F4D4-530F7FD5787B}"/>
              </a:ext>
            </a:extLst>
          </p:cNvPr>
          <p:cNvSpPr>
            <a:spLocks noGrp="1"/>
          </p:cNvSpPr>
          <p:nvPr>
            <p:ph type="body" sz="quarter" idx="16" hasCustomPrompt="1"/>
          </p:nvPr>
        </p:nvSpPr>
        <p:spPr>
          <a:xfrm>
            <a:off x="1343025" y="2130266"/>
            <a:ext cx="9505950" cy="2169113"/>
          </a:xfrm>
          <a:prstGeom prst="rect">
            <a:avLst/>
          </a:prstGeom>
        </p:spPr>
        <p:txBody>
          <a:bodyPr lIns="0" tIns="36000" rIns="0" bIns="0" anchor="b" anchorCtr="0">
            <a:noAutofit/>
          </a:bodyPr>
          <a:lstStyle>
            <a:lvl1pPr marL="0" indent="0" algn="ctr">
              <a:lnSpc>
                <a:spcPct val="85000"/>
              </a:lnSpc>
              <a:spcBef>
                <a:spcPts val="0"/>
              </a:spcBef>
              <a:buNone/>
              <a:defRPr sz="5400" spc="-100" baseline="0">
                <a:solidFill>
                  <a:schemeClr val="accent3"/>
                </a:solidFill>
                <a:latin typeface="+mj-lt"/>
              </a:defRPr>
            </a:lvl1pPr>
          </a:lstStyle>
          <a:p>
            <a:pPr lvl="0"/>
            <a:r>
              <a:rPr lang="en-US" dirty="0"/>
              <a:t>Two or three</a:t>
            </a:r>
            <a:br>
              <a:rPr lang="en-US" dirty="0"/>
            </a:br>
            <a:r>
              <a:rPr lang="en-US" dirty="0"/>
              <a:t>line title here</a:t>
            </a:r>
            <a:br>
              <a:rPr lang="en-US" dirty="0"/>
            </a:br>
            <a:r>
              <a:rPr lang="en-US" dirty="0"/>
              <a:t>lorem ipsum dolor</a:t>
            </a:r>
          </a:p>
        </p:txBody>
      </p:sp>
      <p:sp>
        <p:nvSpPr>
          <p:cNvPr id="4" name="Text Placeholder 9">
            <a:extLst>
              <a:ext uri="{FF2B5EF4-FFF2-40B4-BE49-F238E27FC236}">
                <a16:creationId xmlns:a16="http://schemas.microsoft.com/office/drawing/2014/main" id="{724E2F64-1CF9-ED20-65FE-D01EF624EAB8}"/>
              </a:ext>
            </a:extLst>
          </p:cNvPr>
          <p:cNvSpPr>
            <a:spLocks noGrp="1"/>
          </p:cNvSpPr>
          <p:nvPr>
            <p:ph type="body" sz="quarter" idx="17" hasCustomPrompt="1"/>
          </p:nvPr>
        </p:nvSpPr>
        <p:spPr>
          <a:xfrm>
            <a:off x="1343025" y="4383735"/>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114D21C6-BDDC-DA63-C8CD-AE44CF6E3FD0}"/>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3987740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attern - 1 line only - Mi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56F40D-311F-9DAF-7722-E26A0EECAF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3" name="Text Placeholder 2">
            <a:extLst>
              <a:ext uri="{FF2B5EF4-FFF2-40B4-BE49-F238E27FC236}">
                <a16:creationId xmlns:a16="http://schemas.microsoft.com/office/drawing/2014/main" id="{00B46115-27C9-1632-4193-41871681CCD0}"/>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2" name="Text Placeholder 9">
            <a:extLst>
              <a:ext uri="{FF2B5EF4-FFF2-40B4-BE49-F238E27FC236}">
                <a16:creationId xmlns:a16="http://schemas.microsoft.com/office/drawing/2014/main" id="{9B1E7E56-BB61-F595-D102-91046074E5B6}"/>
              </a:ext>
            </a:extLst>
          </p:cNvPr>
          <p:cNvSpPr>
            <a:spLocks noGrp="1"/>
          </p:cNvSpPr>
          <p:nvPr>
            <p:ph type="body" sz="quarter" idx="16" hasCustomPrompt="1"/>
          </p:nvPr>
        </p:nvSpPr>
        <p:spPr>
          <a:xfrm>
            <a:off x="1343025" y="2708275"/>
            <a:ext cx="9505949" cy="890589"/>
          </a:xfrm>
          <a:prstGeom prst="rect">
            <a:avLst/>
          </a:prstGeom>
        </p:spPr>
        <p:txBody>
          <a:bodyPr lIns="0" tIns="36000" rIns="0" bIns="0" anchor="b" anchorCtr="0">
            <a:noAutofit/>
          </a:bodyPr>
          <a:lstStyle>
            <a:lvl1pPr marL="0" indent="0" algn="ctr">
              <a:lnSpc>
                <a:spcPct val="85000"/>
              </a:lnSpc>
              <a:buNone/>
              <a:defRPr sz="5400" spc="-100" baseline="0">
                <a:solidFill>
                  <a:schemeClr val="accent1"/>
                </a:solidFill>
                <a:latin typeface="+mj-lt"/>
              </a:defRPr>
            </a:lvl1pPr>
          </a:lstStyle>
          <a:p>
            <a:pPr lvl="0"/>
            <a:r>
              <a:rPr lang="en-GB" dirty="0"/>
              <a:t>D</a:t>
            </a:r>
            <a:r>
              <a:rPr lang="en-US" dirty="0"/>
              <a:t>ark pattern one line title</a:t>
            </a:r>
          </a:p>
        </p:txBody>
      </p:sp>
      <p:sp>
        <p:nvSpPr>
          <p:cNvPr id="4" name="Text Placeholder 9">
            <a:extLst>
              <a:ext uri="{FF2B5EF4-FFF2-40B4-BE49-F238E27FC236}">
                <a16:creationId xmlns:a16="http://schemas.microsoft.com/office/drawing/2014/main" id="{8132D823-FAB6-8942-115E-ECA384A8E0C0}"/>
              </a:ext>
            </a:extLst>
          </p:cNvPr>
          <p:cNvSpPr>
            <a:spLocks noGrp="1"/>
          </p:cNvSpPr>
          <p:nvPr>
            <p:ph type="body" sz="quarter" idx="17" hasCustomPrompt="1"/>
          </p:nvPr>
        </p:nvSpPr>
        <p:spPr>
          <a:xfrm>
            <a:off x="1343079" y="3683220"/>
            <a:ext cx="950233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36025582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attern - 2 or 3 lines - Mi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C2CE3A-10E3-A0F1-A206-74B0BF2E2B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2" name="Text Placeholder 2">
            <a:extLst>
              <a:ext uri="{FF2B5EF4-FFF2-40B4-BE49-F238E27FC236}">
                <a16:creationId xmlns:a16="http://schemas.microsoft.com/office/drawing/2014/main" id="{7069AED8-B383-E3ED-1315-7BCB2C145A6A}"/>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3" name="Text Placeholder 9">
            <a:extLst>
              <a:ext uri="{FF2B5EF4-FFF2-40B4-BE49-F238E27FC236}">
                <a16:creationId xmlns:a16="http://schemas.microsoft.com/office/drawing/2014/main" id="{5E004001-F9FA-DB49-B103-7D69482E2157}"/>
              </a:ext>
            </a:extLst>
          </p:cNvPr>
          <p:cNvSpPr>
            <a:spLocks noGrp="1"/>
          </p:cNvSpPr>
          <p:nvPr>
            <p:ph type="body" sz="quarter" idx="16" hasCustomPrompt="1"/>
          </p:nvPr>
        </p:nvSpPr>
        <p:spPr>
          <a:xfrm>
            <a:off x="1343026" y="2708275"/>
            <a:ext cx="9498748" cy="1588441"/>
          </a:xfrm>
          <a:prstGeom prst="rect">
            <a:avLst/>
          </a:prstGeom>
        </p:spPr>
        <p:txBody>
          <a:bodyPr lIns="0" tIns="36000" rIns="0" bIns="0" anchor="b" anchorCtr="0">
            <a:noAutofit/>
          </a:bodyPr>
          <a:lstStyle>
            <a:lvl1pPr marL="0" indent="0" algn="ctr">
              <a:lnSpc>
                <a:spcPct val="85000"/>
              </a:lnSpc>
              <a:buNone/>
              <a:defRPr sz="5400" spc="-100" baseline="0">
                <a:solidFill>
                  <a:schemeClr val="accent1"/>
                </a:solidFill>
                <a:latin typeface="+mj-lt"/>
              </a:defRPr>
            </a:lvl1pPr>
          </a:lstStyle>
          <a:p>
            <a:pPr lvl="0"/>
            <a:r>
              <a:rPr lang="en-US" dirty="0"/>
              <a:t>Dark pattern cover two or three line title</a:t>
            </a:r>
          </a:p>
        </p:txBody>
      </p:sp>
      <p:sp>
        <p:nvSpPr>
          <p:cNvPr id="4" name="Text Placeholder 9">
            <a:extLst>
              <a:ext uri="{FF2B5EF4-FFF2-40B4-BE49-F238E27FC236}">
                <a16:creationId xmlns:a16="http://schemas.microsoft.com/office/drawing/2014/main" id="{652E3981-AF30-649F-42FB-9DDE6BCA1A26}"/>
              </a:ext>
            </a:extLst>
          </p:cNvPr>
          <p:cNvSpPr>
            <a:spLocks noGrp="1"/>
          </p:cNvSpPr>
          <p:nvPr>
            <p:ph type="body" sz="quarter" idx="17" hasCustomPrompt="1"/>
          </p:nvPr>
        </p:nvSpPr>
        <p:spPr>
          <a:xfrm>
            <a:off x="1343079" y="4383735"/>
            <a:ext cx="9495141"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2125022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A02ADD0-9DEE-498A-A9F7-5ACF309A222A}"/>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 Placeholder 38">
            <a:extLst>
              <a:ext uri="{FF2B5EF4-FFF2-40B4-BE49-F238E27FC236}">
                <a16:creationId xmlns:a16="http://schemas.microsoft.com/office/drawing/2014/main" id="{F7A19D80-B581-99D7-F155-640B8E61F577}"/>
              </a:ext>
            </a:extLst>
          </p:cNvPr>
          <p:cNvSpPr>
            <a:spLocks noGrp="1"/>
          </p:cNvSpPr>
          <p:nvPr>
            <p:ph type="body" sz="quarter" idx="22" hasCustomPrompt="1"/>
          </p:nvPr>
        </p:nvSpPr>
        <p:spPr>
          <a:xfrm>
            <a:off x="0" y="6129338"/>
            <a:ext cx="2279650" cy="728662"/>
          </a:xfrm>
          <a:prstGeom prst="roundRect">
            <a:avLst>
              <a:gd name="adj" fmla="val 0"/>
            </a:avLst>
          </a:prstGeom>
          <a:solidFill>
            <a:schemeClr val="tx1"/>
          </a:solidFill>
        </p:spPr>
        <p:txBody>
          <a:bodyPr/>
          <a:lstStyle>
            <a:lvl1pPr marL="0" indent="0">
              <a:buNone/>
              <a:defRPr/>
            </a:lvl1pPr>
          </a:lstStyle>
          <a:p>
            <a:pPr lvl="0"/>
            <a:r>
              <a:rPr lang="en-US"/>
              <a:t> </a:t>
            </a:r>
            <a:endParaRPr lang="en-GB"/>
          </a:p>
        </p:txBody>
      </p:sp>
      <p:sp>
        <p:nvSpPr>
          <p:cNvPr id="6" name="Picture Placeholder 5">
            <a:extLst>
              <a:ext uri="{FF2B5EF4-FFF2-40B4-BE49-F238E27FC236}">
                <a16:creationId xmlns:a16="http://schemas.microsoft.com/office/drawing/2014/main" id="{CCB2AEB7-8E57-4C7C-2757-07E542DEE60C}"/>
              </a:ext>
            </a:extLst>
          </p:cNvPr>
          <p:cNvSpPr>
            <a:spLocks noGrp="1"/>
          </p:cNvSpPr>
          <p:nvPr>
            <p:ph type="pic" sz="quarter" idx="20" hasCustomPrompt="1"/>
          </p:nvPr>
        </p:nvSpPr>
        <p:spPr>
          <a:xfrm>
            <a:off x="0" y="0"/>
            <a:ext cx="4151312" cy="6858000"/>
          </a:xfrm>
          <a:custGeom>
            <a:avLst/>
            <a:gdLst>
              <a:gd name="connsiteX0" fmla="*/ 1592699 w 4151312"/>
              <a:gd name="connsiteY0" fmla="*/ 6492423 h 6858000"/>
              <a:gd name="connsiteX1" fmla="*/ 1592699 w 4151312"/>
              <a:gd name="connsiteY1" fmla="*/ 6501164 h 6858000"/>
              <a:gd name="connsiteX2" fmla="*/ 1592546 w 4151312"/>
              <a:gd name="connsiteY2" fmla="*/ 6504388 h 6858000"/>
              <a:gd name="connsiteX3" fmla="*/ 1568857 w 4151312"/>
              <a:gd name="connsiteY3" fmla="*/ 6522619 h 6858000"/>
              <a:gd name="connsiteX4" fmla="*/ 1551438 w 4151312"/>
              <a:gd name="connsiteY4" fmla="*/ 6508315 h 6858000"/>
              <a:gd name="connsiteX5" fmla="*/ 1568857 w 4151312"/>
              <a:gd name="connsiteY5" fmla="*/ 6495071 h 6858000"/>
              <a:gd name="connsiteX6" fmla="*/ 1581983 w 4151312"/>
              <a:gd name="connsiteY6" fmla="*/ 6495071 h 6858000"/>
              <a:gd name="connsiteX7" fmla="*/ 1592699 w 4151312"/>
              <a:gd name="connsiteY7" fmla="*/ 6492423 h 6858000"/>
              <a:gd name="connsiteX8" fmla="*/ 1172060 w 4151312"/>
              <a:gd name="connsiteY8" fmla="*/ 6492423 h 6858000"/>
              <a:gd name="connsiteX9" fmla="*/ 1172060 w 4151312"/>
              <a:gd name="connsiteY9" fmla="*/ 6501164 h 6858000"/>
              <a:gd name="connsiteX10" fmla="*/ 1171906 w 4151312"/>
              <a:gd name="connsiteY10" fmla="*/ 6504389 h 6858000"/>
              <a:gd name="connsiteX11" fmla="*/ 1148216 w 4151312"/>
              <a:gd name="connsiteY11" fmla="*/ 6522619 h 6858000"/>
              <a:gd name="connsiteX12" fmla="*/ 1130802 w 4151312"/>
              <a:gd name="connsiteY12" fmla="*/ 6508315 h 6858000"/>
              <a:gd name="connsiteX13" fmla="*/ 1148216 w 4151312"/>
              <a:gd name="connsiteY13" fmla="*/ 6495071 h 6858000"/>
              <a:gd name="connsiteX14" fmla="*/ 1161343 w 4151312"/>
              <a:gd name="connsiteY14" fmla="*/ 6495071 h 6858000"/>
              <a:gd name="connsiteX15" fmla="*/ 1172060 w 4151312"/>
              <a:gd name="connsiteY15" fmla="*/ 6492423 h 6858000"/>
              <a:gd name="connsiteX16" fmla="*/ 1796056 w 4151312"/>
              <a:gd name="connsiteY16" fmla="*/ 6448718 h 6858000"/>
              <a:gd name="connsiteX17" fmla="*/ 1823115 w 4151312"/>
              <a:gd name="connsiteY17" fmla="*/ 6470969 h 6858000"/>
              <a:gd name="connsiteX18" fmla="*/ 1768190 w 4151312"/>
              <a:gd name="connsiteY18" fmla="*/ 6470969 h 6858000"/>
              <a:gd name="connsiteX19" fmla="*/ 1796056 w 4151312"/>
              <a:gd name="connsiteY19" fmla="*/ 6448718 h 6858000"/>
              <a:gd name="connsiteX20" fmla="*/ 1385331 w 4151312"/>
              <a:gd name="connsiteY20" fmla="*/ 6423290 h 6858000"/>
              <a:gd name="connsiteX21" fmla="*/ 1427128 w 4151312"/>
              <a:gd name="connsiteY21" fmla="*/ 6544605 h 6858000"/>
              <a:gd name="connsiteX22" fmla="*/ 1470261 w 4151312"/>
              <a:gd name="connsiteY22" fmla="*/ 6544605 h 6858000"/>
              <a:gd name="connsiteX23" fmla="*/ 1513932 w 4151312"/>
              <a:gd name="connsiteY23" fmla="*/ 6423290 h 6858000"/>
              <a:gd name="connsiteX24" fmla="*/ 1477223 w 4151312"/>
              <a:gd name="connsiteY24" fmla="*/ 6423290 h 6858000"/>
              <a:gd name="connsiteX25" fmla="*/ 1449367 w 4151312"/>
              <a:gd name="connsiteY25" fmla="*/ 6507521 h 6858000"/>
              <a:gd name="connsiteX26" fmla="*/ 1423104 w 4151312"/>
              <a:gd name="connsiteY26" fmla="*/ 6423290 h 6858000"/>
              <a:gd name="connsiteX27" fmla="*/ 1319153 w 4151312"/>
              <a:gd name="connsiteY27" fmla="*/ 6423290 h 6858000"/>
              <a:gd name="connsiteX28" fmla="*/ 1319153 w 4151312"/>
              <a:gd name="connsiteY28" fmla="*/ 6452426 h 6858000"/>
              <a:gd name="connsiteX29" fmla="*/ 1336299 w 4151312"/>
              <a:gd name="connsiteY29" fmla="*/ 6452426 h 6858000"/>
              <a:gd name="connsiteX30" fmla="*/ 1336299 w 4151312"/>
              <a:gd name="connsiteY30" fmla="*/ 6544604 h 6858000"/>
              <a:gd name="connsiteX31" fmla="*/ 1371127 w 4151312"/>
              <a:gd name="connsiteY31" fmla="*/ 6544604 h 6858000"/>
              <a:gd name="connsiteX32" fmla="*/ 1371127 w 4151312"/>
              <a:gd name="connsiteY32" fmla="*/ 6423290 h 6858000"/>
              <a:gd name="connsiteX33" fmla="*/ 1293161 w 4151312"/>
              <a:gd name="connsiteY33" fmla="*/ 6421700 h 6858000"/>
              <a:gd name="connsiteX34" fmla="*/ 1261280 w 4151312"/>
              <a:gd name="connsiteY34" fmla="*/ 6442626 h 6858000"/>
              <a:gd name="connsiteX35" fmla="*/ 1261280 w 4151312"/>
              <a:gd name="connsiteY35" fmla="*/ 6423290 h 6858000"/>
              <a:gd name="connsiteX36" fmla="*/ 1227522 w 4151312"/>
              <a:gd name="connsiteY36" fmla="*/ 6423290 h 6858000"/>
              <a:gd name="connsiteX37" fmla="*/ 1227522 w 4151312"/>
              <a:gd name="connsiteY37" fmla="*/ 6544604 h 6858000"/>
              <a:gd name="connsiteX38" fmla="*/ 1262352 w 4151312"/>
              <a:gd name="connsiteY38" fmla="*/ 6544604 h 6858000"/>
              <a:gd name="connsiteX39" fmla="*/ 1262352 w 4151312"/>
              <a:gd name="connsiteY39" fmla="*/ 6486596 h 6858000"/>
              <a:gd name="connsiteX40" fmla="*/ 1288073 w 4151312"/>
              <a:gd name="connsiteY40" fmla="*/ 6457194 h 6858000"/>
              <a:gd name="connsiteX41" fmla="*/ 1302808 w 4151312"/>
              <a:gd name="connsiteY41" fmla="*/ 6457194 h 6858000"/>
              <a:gd name="connsiteX42" fmla="*/ 1302808 w 4151312"/>
              <a:gd name="connsiteY42" fmla="*/ 6422760 h 6858000"/>
              <a:gd name="connsiteX43" fmla="*/ 1293161 w 4151312"/>
              <a:gd name="connsiteY43" fmla="*/ 6421700 h 6858000"/>
              <a:gd name="connsiteX44" fmla="*/ 1796056 w 4151312"/>
              <a:gd name="connsiteY44" fmla="*/ 6420112 h 6858000"/>
              <a:gd name="connsiteX45" fmla="*/ 1791956 w 4151312"/>
              <a:gd name="connsiteY45" fmla="*/ 6420138 h 6858000"/>
              <a:gd name="connsiteX46" fmla="*/ 1732297 w 4151312"/>
              <a:gd name="connsiteY46" fmla="*/ 6483948 h 6858000"/>
              <a:gd name="connsiteX47" fmla="*/ 1770879 w 4151312"/>
              <a:gd name="connsiteY47" fmla="*/ 6541990 h 6858000"/>
              <a:gd name="connsiteX48" fmla="*/ 1857943 w 4151312"/>
              <a:gd name="connsiteY48" fmla="*/ 6509641 h 6858000"/>
              <a:gd name="connsiteX49" fmla="*/ 1821781 w 4151312"/>
              <a:gd name="connsiteY49" fmla="*/ 6505933 h 6858000"/>
              <a:gd name="connsiteX50" fmla="*/ 1802269 w 4151312"/>
              <a:gd name="connsiteY50" fmla="*/ 6518046 h 6858000"/>
              <a:gd name="connsiteX51" fmla="*/ 1768997 w 4151312"/>
              <a:gd name="connsiteY51" fmla="*/ 6494013 h 6858000"/>
              <a:gd name="connsiteX52" fmla="*/ 1860353 w 4151312"/>
              <a:gd name="connsiteY52" fmla="*/ 6494013 h 6858000"/>
              <a:gd name="connsiteX53" fmla="*/ 1860353 w 4151312"/>
              <a:gd name="connsiteY53" fmla="*/ 6492689 h 6858000"/>
              <a:gd name="connsiteX54" fmla="*/ 1796056 w 4151312"/>
              <a:gd name="connsiteY54" fmla="*/ 6420112 h 6858000"/>
              <a:gd name="connsiteX55" fmla="*/ 1574215 w 4151312"/>
              <a:gd name="connsiteY55" fmla="*/ 6420111 h 6858000"/>
              <a:gd name="connsiteX56" fmla="*/ 1521700 w 4151312"/>
              <a:gd name="connsiteY56" fmla="*/ 6434944 h 6858000"/>
              <a:gd name="connsiteX57" fmla="*/ 1535364 w 4151312"/>
              <a:gd name="connsiteY57" fmla="*/ 6460902 h 6858000"/>
              <a:gd name="connsiteX58" fmla="*/ 1572342 w 4151312"/>
              <a:gd name="connsiteY58" fmla="*/ 6449512 h 6858000"/>
              <a:gd name="connsiteX59" fmla="*/ 1592699 w 4151312"/>
              <a:gd name="connsiteY59" fmla="*/ 6463816 h 6858000"/>
              <a:gd name="connsiteX60" fmla="*/ 1592699 w 4151312"/>
              <a:gd name="connsiteY60" fmla="*/ 6465140 h 6858000"/>
              <a:gd name="connsiteX61" fmla="*/ 1584124 w 4151312"/>
              <a:gd name="connsiteY61" fmla="*/ 6472292 h 6858000"/>
              <a:gd name="connsiteX62" fmla="*/ 1560013 w 4151312"/>
              <a:gd name="connsiteY62" fmla="*/ 6472292 h 6858000"/>
              <a:gd name="connsiteX63" fmla="*/ 1515545 w 4151312"/>
              <a:gd name="connsiteY63" fmla="*/ 6509640 h 6858000"/>
              <a:gd name="connsiteX64" fmla="*/ 1515603 w 4151312"/>
              <a:gd name="connsiteY64" fmla="*/ 6510750 h 6858000"/>
              <a:gd name="connsiteX65" fmla="*/ 1558409 w 4151312"/>
              <a:gd name="connsiteY65" fmla="*/ 6547782 h 6858000"/>
              <a:gd name="connsiteX66" fmla="*/ 1592699 w 4151312"/>
              <a:gd name="connsiteY66" fmla="*/ 6533214 h 6858000"/>
              <a:gd name="connsiteX67" fmla="*/ 1592699 w 4151312"/>
              <a:gd name="connsiteY67" fmla="*/ 6544604 h 6858000"/>
              <a:gd name="connsiteX68" fmla="*/ 1627527 w 4151312"/>
              <a:gd name="connsiteY68" fmla="*/ 6544604 h 6858000"/>
              <a:gd name="connsiteX69" fmla="*/ 1627527 w 4151312"/>
              <a:gd name="connsiteY69" fmla="*/ 6464875 h 6858000"/>
              <a:gd name="connsiteX70" fmla="*/ 1574215 w 4151312"/>
              <a:gd name="connsiteY70" fmla="*/ 6420111 h 6858000"/>
              <a:gd name="connsiteX71" fmla="*/ 1153574 w 4151312"/>
              <a:gd name="connsiteY71" fmla="*/ 6420111 h 6858000"/>
              <a:gd name="connsiteX72" fmla="*/ 1101062 w 4151312"/>
              <a:gd name="connsiteY72" fmla="*/ 6434944 h 6858000"/>
              <a:gd name="connsiteX73" fmla="*/ 1114726 w 4151312"/>
              <a:gd name="connsiteY73" fmla="*/ 6460902 h 6858000"/>
              <a:gd name="connsiteX74" fmla="*/ 1151699 w 4151312"/>
              <a:gd name="connsiteY74" fmla="*/ 6449512 h 6858000"/>
              <a:gd name="connsiteX75" fmla="*/ 1172060 w 4151312"/>
              <a:gd name="connsiteY75" fmla="*/ 6463816 h 6858000"/>
              <a:gd name="connsiteX76" fmla="*/ 1172060 w 4151312"/>
              <a:gd name="connsiteY76" fmla="*/ 6465140 h 6858000"/>
              <a:gd name="connsiteX77" fmla="*/ 1163487 w 4151312"/>
              <a:gd name="connsiteY77" fmla="*/ 6472292 h 6858000"/>
              <a:gd name="connsiteX78" fmla="*/ 1139375 w 4151312"/>
              <a:gd name="connsiteY78" fmla="*/ 6472292 h 6858000"/>
              <a:gd name="connsiteX79" fmla="*/ 1094901 w 4151312"/>
              <a:gd name="connsiteY79" fmla="*/ 6509640 h 6858000"/>
              <a:gd name="connsiteX80" fmla="*/ 1094960 w 4151312"/>
              <a:gd name="connsiteY80" fmla="*/ 6510749 h 6858000"/>
              <a:gd name="connsiteX81" fmla="*/ 1137766 w 4151312"/>
              <a:gd name="connsiteY81" fmla="*/ 6547782 h 6858000"/>
              <a:gd name="connsiteX82" fmla="*/ 1172060 w 4151312"/>
              <a:gd name="connsiteY82" fmla="*/ 6533214 h 6858000"/>
              <a:gd name="connsiteX83" fmla="*/ 1172060 w 4151312"/>
              <a:gd name="connsiteY83" fmla="*/ 6544604 h 6858000"/>
              <a:gd name="connsiteX84" fmla="*/ 1206890 w 4151312"/>
              <a:gd name="connsiteY84" fmla="*/ 6544604 h 6858000"/>
              <a:gd name="connsiteX85" fmla="*/ 1206890 w 4151312"/>
              <a:gd name="connsiteY85" fmla="*/ 6464875 h 6858000"/>
              <a:gd name="connsiteX86" fmla="*/ 1153574 w 4151312"/>
              <a:gd name="connsiteY86" fmla="*/ 6420111 h 6858000"/>
              <a:gd name="connsiteX87" fmla="*/ 568575 w 4151312"/>
              <a:gd name="connsiteY87" fmla="*/ 6383429 h 6858000"/>
              <a:gd name="connsiteX88" fmla="*/ 568549 w 4151312"/>
              <a:gd name="connsiteY88" fmla="*/ 6520396 h 6858000"/>
              <a:gd name="connsiteX89" fmla="*/ 624511 w 4151312"/>
              <a:gd name="connsiteY89" fmla="*/ 6519097 h 6858000"/>
              <a:gd name="connsiteX90" fmla="*/ 618898 w 4151312"/>
              <a:gd name="connsiteY90" fmla="*/ 6402004 h 6858000"/>
              <a:gd name="connsiteX91" fmla="*/ 624479 w 4151312"/>
              <a:gd name="connsiteY91" fmla="*/ 6384725 h 6858000"/>
              <a:gd name="connsiteX92" fmla="*/ 568575 w 4151312"/>
              <a:gd name="connsiteY92" fmla="*/ 6383429 h 6858000"/>
              <a:gd name="connsiteX93" fmla="*/ 1659953 w 4151312"/>
              <a:gd name="connsiteY93" fmla="*/ 6377201 h 6858000"/>
              <a:gd name="connsiteX94" fmla="*/ 1659953 w 4151312"/>
              <a:gd name="connsiteY94" fmla="*/ 6423290 h 6858000"/>
              <a:gd name="connsiteX95" fmla="*/ 1640662 w 4151312"/>
              <a:gd name="connsiteY95" fmla="*/ 6423290 h 6858000"/>
              <a:gd name="connsiteX96" fmla="*/ 1640662 w 4151312"/>
              <a:gd name="connsiteY96" fmla="*/ 6452426 h 6858000"/>
              <a:gd name="connsiteX97" fmla="*/ 1659953 w 4151312"/>
              <a:gd name="connsiteY97" fmla="*/ 6452426 h 6858000"/>
              <a:gd name="connsiteX98" fmla="*/ 1659953 w 4151312"/>
              <a:gd name="connsiteY98" fmla="*/ 6518911 h 6858000"/>
              <a:gd name="connsiteX99" fmla="*/ 1695318 w 4151312"/>
              <a:gd name="connsiteY99" fmla="*/ 6546194 h 6858000"/>
              <a:gd name="connsiteX100" fmla="*/ 1722377 w 4151312"/>
              <a:gd name="connsiteY100" fmla="*/ 6544604 h 6858000"/>
              <a:gd name="connsiteX101" fmla="*/ 1722377 w 4151312"/>
              <a:gd name="connsiteY101" fmla="*/ 6515203 h 6858000"/>
              <a:gd name="connsiteX102" fmla="*/ 1706303 w 4151312"/>
              <a:gd name="connsiteY102" fmla="*/ 6515998 h 6858000"/>
              <a:gd name="connsiteX103" fmla="*/ 1694780 w 4151312"/>
              <a:gd name="connsiteY103" fmla="*/ 6507256 h 6858000"/>
              <a:gd name="connsiteX104" fmla="*/ 1694780 w 4151312"/>
              <a:gd name="connsiteY104" fmla="*/ 6452426 h 6858000"/>
              <a:gd name="connsiteX105" fmla="*/ 1721302 w 4151312"/>
              <a:gd name="connsiteY105" fmla="*/ 6452426 h 6858000"/>
              <a:gd name="connsiteX106" fmla="*/ 1721302 w 4151312"/>
              <a:gd name="connsiteY106" fmla="*/ 6423290 h 6858000"/>
              <a:gd name="connsiteX107" fmla="*/ 1694780 w 4151312"/>
              <a:gd name="connsiteY107" fmla="*/ 6423290 h 6858000"/>
              <a:gd name="connsiteX108" fmla="*/ 1694780 w 4151312"/>
              <a:gd name="connsiteY108" fmla="*/ 6377201 h 6858000"/>
              <a:gd name="connsiteX109" fmla="*/ 1884617 w 4151312"/>
              <a:gd name="connsiteY109" fmla="*/ 6359355 h 6858000"/>
              <a:gd name="connsiteX110" fmla="*/ 1884617 w 4151312"/>
              <a:gd name="connsiteY110" fmla="*/ 6392335 h 6858000"/>
              <a:gd name="connsiteX111" fmla="*/ 1893998 w 4151312"/>
              <a:gd name="connsiteY111" fmla="*/ 6392335 h 6858000"/>
              <a:gd name="connsiteX112" fmla="*/ 1893998 w 4151312"/>
              <a:gd name="connsiteY112" fmla="*/ 6373492 h 6858000"/>
              <a:gd name="connsiteX113" fmla="*/ 1898291 w 4151312"/>
              <a:gd name="connsiteY113" fmla="*/ 6385270 h 6858000"/>
              <a:gd name="connsiteX114" fmla="*/ 1905819 w 4151312"/>
              <a:gd name="connsiteY114" fmla="*/ 6385270 h 6858000"/>
              <a:gd name="connsiteX115" fmla="*/ 1910111 w 4151312"/>
              <a:gd name="connsiteY115" fmla="*/ 6373492 h 6858000"/>
              <a:gd name="connsiteX116" fmla="*/ 1910111 w 4151312"/>
              <a:gd name="connsiteY116" fmla="*/ 6392335 h 6858000"/>
              <a:gd name="connsiteX117" fmla="*/ 1919685 w 4151312"/>
              <a:gd name="connsiteY117" fmla="*/ 6392335 h 6858000"/>
              <a:gd name="connsiteX118" fmla="*/ 1919685 w 4151312"/>
              <a:gd name="connsiteY118" fmla="*/ 6359355 h 6858000"/>
              <a:gd name="connsiteX119" fmla="*/ 1907566 w 4151312"/>
              <a:gd name="connsiteY119" fmla="*/ 6359355 h 6858000"/>
              <a:gd name="connsiteX120" fmla="*/ 1902362 w 4151312"/>
              <a:gd name="connsiteY120" fmla="*/ 6373114 h 6858000"/>
              <a:gd name="connsiteX121" fmla="*/ 1897494 w 4151312"/>
              <a:gd name="connsiteY121" fmla="*/ 6359355 h 6858000"/>
              <a:gd name="connsiteX122" fmla="*/ 1850683 w 4151312"/>
              <a:gd name="connsiteY122" fmla="*/ 6359355 h 6858000"/>
              <a:gd name="connsiteX123" fmla="*/ 1850683 w 4151312"/>
              <a:gd name="connsiteY123" fmla="*/ 6367929 h 6858000"/>
              <a:gd name="connsiteX124" fmla="*/ 1860074 w 4151312"/>
              <a:gd name="connsiteY124" fmla="*/ 6367929 h 6858000"/>
              <a:gd name="connsiteX125" fmla="*/ 1860074 w 4151312"/>
              <a:gd name="connsiteY125" fmla="*/ 6392335 h 6858000"/>
              <a:gd name="connsiteX126" fmla="*/ 1869839 w 4151312"/>
              <a:gd name="connsiteY126" fmla="*/ 6392335 h 6858000"/>
              <a:gd name="connsiteX127" fmla="*/ 1869839 w 4151312"/>
              <a:gd name="connsiteY127" fmla="*/ 6367929 h 6858000"/>
              <a:gd name="connsiteX128" fmla="*/ 1879230 w 4151312"/>
              <a:gd name="connsiteY128" fmla="*/ 6367929 h 6858000"/>
              <a:gd name="connsiteX129" fmla="*/ 1879230 w 4151312"/>
              <a:gd name="connsiteY129" fmla="*/ 6359355 h 6858000"/>
              <a:gd name="connsiteX130" fmla="*/ 1352105 w 4151312"/>
              <a:gd name="connsiteY130" fmla="*/ 6359189 h 6858000"/>
              <a:gd name="connsiteX131" fmla="*/ 1329868 w 4151312"/>
              <a:gd name="connsiteY131" fmla="*/ 6381439 h 6858000"/>
              <a:gd name="connsiteX132" fmla="*/ 1352108 w 4151312"/>
              <a:gd name="connsiteY132" fmla="*/ 6403427 h 6858000"/>
              <a:gd name="connsiteX133" fmla="*/ 1374610 w 4151312"/>
              <a:gd name="connsiteY133" fmla="*/ 6381439 h 6858000"/>
              <a:gd name="connsiteX134" fmla="*/ 1374610 w 4151312"/>
              <a:gd name="connsiteY134" fmla="*/ 6381364 h 6858000"/>
              <a:gd name="connsiteX135" fmla="*/ 1352105 w 4151312"/>
              <a:gd name="connsiteY135" fmla="*/ 6359189 h 6858000"/>
              <a:gd name="connsiteX136" fmla="*/ 1041583 w 4151312"/>
              <a:gd name="connsiteY136" fmla="*/ 6359189 h 6858000"/>
              <a:gd name="connsiteX137" fmla="*/ 1041583 w 4151312"/>
              <a:gd name="connsiteY137" fmla="*/ 6544604 h 6858000"/>
              <a:gd name="connsiteX138" fmla="*/ 1076143 w 4151312"/>
              <a:gd name="connsiteY138" fmla="*/ 6544604 h 6858000"/>
              <a:gd name="connsiteX139" fmla="*/ 1076143 w 4151312"/>
              <a:gd name="connsiteY139" fmla="*/ 6359189 h 6858000"/>
              <a:gd name="connsiteX140" fmla="*/ 925239 w 4151312"/>
              <a:gd name="connsiteY140" fmla="*/ 6355990 h 6858000"/>
              <a:gd name="connsiteX141" fmla="*/ 832602 w 4151312"/>
              <a:gd name="connsiteY141" fmla="*/ 6451897 h 6858000"/>
              <a:gd name="connsiteX142" fmla="*/ 832623 w 4151312"/>
              <a:gd name="connsiteY142" fmla="*/ 6456990 h 6858000"/>
              <a:gd name="connsiteX143" fmla="*/ 930389 w 4151312"/>
              <a:gd name="connsiteY143" fmla="*/ 6547783 h 6858000"/>
              <a:gd name="connsiteX144" fmla="*/ 1022285 w 4151312"/>
              <a:gd name="connsiteY144" fmla="*/ 6478650 h 6858000"/>
              <a:gd name="connsiteX145" fmla="*/ 981294 w 4151312"/>
              <a:gd name="connsiteY145" fmla="*/ 6478650 h 6858000"/>
              <a:gd name="connsiteX146" fmla="*/ 930389 w 4151312"/>
              <a:gd name="connsiteY146" fmla="*/ 6513878 h 6858000"/>
              <a:gd name="connsiteX147" fmla="*/ 871450 w 4151312"/>
              <a:gd name="connsiteY147" fmla="*/ 6451897 h 6858000"/>
              <a:gd name="connsiteX148" fmla="*/ 930389 w 4151312"/>
              <a:gd name="connsiteY148" fmla="*/ 6389916 h 6858000"/>
              <a:gd name="connsiteX149" fmla="*/ 981294 w 4151312"/>
              <a:gd name="connsiteY149" fmla="*/ 6425144 h 6858000"/>
              <a:gd name="connsiteX150" fmla="*/ 1022285 w 4151312"/>
              <a:gd name="connsiteY150" fmla="*/ 6425144 h 6858000"/>
              <a:gd name="connsiteX151" fmla="*/ 930389 w 4151312"/>
              <a:gd name="connsiteY151" fmla="*/ 6356011 h 6858000"/>
              <a:gd name="connsiteX152" fmla="*/ 925239 w 4151312"/>
              <a:gd name="connsiteY152" fmla="*/ 6355990 h 6858000"/>
              <a:gd name="connsiteX153" fmla="*/ 651232 w 4151312"/>
              <a:gd name="connsiteY153" fmla="*/ 6336161 h 6858000"/>
              <a:gd name="connsiteX154" fmla="*/ 624479 w 4151312"/>
              <a:gd name="connsiteY154" fmla="*/ 6384726 h 6858000"/>
              <a:gd name="connsiteX155" fmla="*/ 742033 w 4151312"/>
              <a:gd name="connsiteY155" fmla="*/ 6451914 h 6858000"/>
              <a:gd name="connsiteX156" fmla="*/ 624512 w 4151312"/>
              <a:gd name="connsiteY156" fmla="*/ 6519097 h 6858000"/>
              <a:gd name="connsiteX157" fmla="*/ 651373 w 4151312"/>
              <a:gd name="connsiteY157" fmla="*/ 6567631 h 6858000"/>
              <a:gd name="connsiteX158" fmla="*/ 771228 w 4151312"/>
              <a:gd name="connsiteY158" fmla="*/ 6499136 h 6858000"/>
              <a:gd name="connsiteX159" fmla="*/ 742033 w 4151312"/>
              <a:gd name="connsiteY159" fmla="*/ 6451914 h 6858000"/>
              <a:gd name="connsiteX160" fmla="*/ 771227 w 4151312"/>
              <a:gd name="connsiteY160" fmla="*/ 6404692 h 6858000"/>
              <a:gd name="connsiteX161" fmla="*/ 651232 w 4151312"/>
              <a:gd name="connsiteY161" fmla="*/ 6336161 h 6858000"/>
              <a:gd name="connsiteX162" fmla="*/ 0 w 4151312"/>
              <a:gd name="connsiteY162" fmla="*/ 0 h 6858000"/>
              <a:gd name="connsiteX163" fmla="*/ 4151312 w 4151312"/>
              <a:gd name="connsiteY163" fmla="*/ 0 h 6858000"/>
              <a:gd name="connsiteX164" fmla="*/ 4151312 w 4151312"/>
              <a:gd name="connsiteY164" fmla="*/ 6858000 h 6858000"/>
              <a:gd name="connsiteX165" fmla="*/ 0 w 4151312"/>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151312"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4151312" y="0"/>
                </a:lnTo>
                <a:lnTo>
                  <a:pt x="4151312" y="6858000"/>
                </a:lnTo>
                <a:lnTo>
                  <a:pt x="0" y="6858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2" name="Text Placeholder 9">
            <a:extLst>
              <a:ext uri="{FF2B5EF4-FFF2-40B4-BE49-F238E27FC236}">
                <a16:creationId xmlns:a16="http://schemas.microsoft.com/office/drawing/2014/main" id="{9FBC248E-2F66-88F4-B349-DEF22E5C9D62}"/>
              </a:ext>
            </a:extLst>
          </p:cNvPr>
          <p:cNvSpPr>
            <a:spLocks noGrp="1"/>
          </p:cNvSpPr>
          <p:nvPr>
            <p:ph type="body" sz="quarter" idx="13" hasCustomPrompt="1"/>
          </p:nvPr>
        </p:nvSpPr>
        <p:spPr>
          <a:xfrm>
            <a:off x="5232400" y="90893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1 avenir pro 16pt</a:t>
            </a:r>
            <a:endParaRPr lang="en-GB" dirty="0"/>
          </a:p>
        </p:txBody>
      </p:sp>
      <p:sp>
        <p:nvSpPr>
          <p:cNvPr id="10" name="Text Placeholder 12">
            <a:extLst>
              <a:ext uri="{FF2B5EF4-FFF2-40B4-BE49-F238E27FC236}">
                <a16:creationId xmlns:a16="http://schemas.microsoft.com/office/drawing/2014/main" id="{08CE513E-095F-4D2D-D31A-3AB7C574662C}"/>
              </a:ext>
            </a:extLst>
          </p:cNvPr>
          <p:cNvSpPr>
            <a:spLocks noGrp="1"/>
          </p:cNvSpPr>
          <p:nvPr>
            <p:ph type="body" sz="quarter" idx="15" hasCustomPrompt="1"/>
          </p:nvPr>
        </p:nvSpPr>
        <p:spPr>
          <a:xfrm>
            <a:off x="5232400" y="1181195"/>
            <a:ext cx="2663825" cy="360362"/>
          </a:xfrm>
        </p:spPr>
        <p:txBody>
          <a:bodyPr/>
          <a:lstStyle>
            <a:lvl1pPr marL="0" indent="0">
              <a:buNone/>
              <a:defRPr/>
            </a:lvl1pPr>
          </a:lstStyle>
          <a:p>
            <a:pPr lvl="0"/>
            <a:r>
              <a:rPr lang="en-US" dirty="0"/>
              <a:t>Speaker name 15pt</a:t>
            </a: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 Placeholder 9">
            <a:extLst>
              <a:ext uri="{FF2B5EF4-FFF2-40B4-BE49-F238E27FC236}">
                <a16:creationId xmlns:a16="http://schemas.microsoft.com/office/drawing/2014/main" id="{66E3056E-0192-D10D-5108-0CD8259A2C37}"/>
              </a:ext>
            </a:extLst>
          </p:cNvPr>
          <p:cNvSpPr>
            <a:spLocks noGrp="1"/>
          </p:cNvSpPr>
          <p:nvPr>
            <p:ph type="body" sz="quarter" idx="23" hasCustomPrompt="1"/>
          </p:nvPr>
        </p:nvSpPr>
        <p:spPr>
          <a:xfrm>
            <a:off x="5232400" y="1813813"/>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2  avenir pro 16pt</a:t>
            </a:r>
            <a:endParaRPr lang="en-GB" dirty="0"/>
          </a:p>
        </p:txBody>
      </p:sp>
      <p:sp>
        <p:nvSpPr>
          <p:cNvPr id="13" name="Text Placeholder 12">
            <a:extLst>
              <a:ext uri="{FF2B5EF4-FFF2-40B4-BE49-F238E27FC236}">
                <a16:creationId xmlns:a16="http://schemas.microsoft.com/office/drawing/2014/main" id="{04D4BE30-51E2-6478-E42F-B31BF662CE95}"/>
              </a:ext>
            </a:extLst>
          </p:cNvPr>
          <p:cNvSpPr>
            <a:spLocks noGrp="1"/>
          </p:cNvSpPr>
          <p:nvPr>
            <p:ph type="body" sz="quarter" idx="24" hasCustomPrompt="1"/>
          </p:nvPr>
        </p:nvSpPr>
        <p:spPr>
          <a:xfrm>
            <a:off x="5232400" y="2086069"/>
            <a:ext cx="2663825" cy="360362"/>
          </a:xfrm>
        </p:spPr>
        <p:txBody>
          <a:bodyPr/>
          <a:lstStyle>
            <a:lvl1pPr marL="0" indent="0">
              <a:buNone/>
              <a:defRPr/>
            </a:lvl1pPr>
          </a:lstStyle>
          <a:p>
            <a:pPr lvl="0"/>
            <a:r>
              <a:rPr lang="en-US" dirty="0"/>
              <a:t>Speaker name 15pt</a:t>
            </a:r>
            <a:endParaRPr lang="en-GB" dirty="0"/>
          </a:p>
        </p:txBody>
      </p:sp>
      <p:sp>
        <p:nvSpPr>
          <p:cNvPr id="14" name="Text Placeholder 9">
            <a:extLst>
              <a:ext uri="{FF2B5EF4-FFF2-40B4-BE49-F238E27FC236}">
                <a16:creationId xmlns:a16="http://schemas.microsoft.com/office/drawing/2014/main" id="{332F8AE1-3942-0028-AFCC-8F55C2EF8663}"/>
              </a:ext>
            </a:extLst>
          </p:cNvPr>
          <p:cNvSpPr>
            <a:spLocks noGrp="1"/>
          </p:cNvSpPr>
          <p:nvPr>
            <p:ph type="body" sz="quarter" idx="25" hasCustomPrompt="1"/>
          </p:nvPr>
        </p:nvSpPr>
        <p:spPr>
          <a:xfrm>
            <a:off x="5232400" y="270836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3 avenir pro 16pt</a:t>
            </a:r>
            <a:endParaRPr lang="en-GB" dirty="0"/>
          </a:p>
        </p:txBody>
      </p:sp>
      <p:sp>
        <p:nvSpPr>
          <p:cNvPr id="15" name="Text Placeholder 12">
            <a:extLst>
              <a:ext uri="{FF2B5EF4-FFF2-40B4-BE49-F238E27FC236}">
                <a16:creationId xmlns:a16="http://schemas.microsoft.com/office/drawing/2014/main" id="{FD05F85E-1B55-9968-4E23-B056796E11BB}"/>
              </a:ext>
            </a:extLst>
          </p:cNvPr>
          <p:cNvSpPr>
            <a:spLocks noGrp="1"/>
          </p:cNvSpPr>
          <p:nvPr>
            <p:ph type="body" sz="quarter" idx="26" hasCustomPrompt="1"/>
          </p:nvPr>
        </p:nvSpPr>
        <p:spPr>
          <a:xfrm>
            <a:off x="5232400" y="2980625"/>
            <a:ext cx="2663825" cy="360362"/>
          </a:xfrm>
        </p:spPr>
        <p:txBody>
          <a:bodyPr/>
          <a:lstStyle>
            <a:lvl1pPr marL="0" indent="0">
              <a:buNone/>
              <a:defRPr/>
            </a:lvl1pPr>
          </a:lstStyle>
          <a:p>
            <a:pPr lvl="0"/>
            <a:r>
              <a:rPr lang="en-US" dirty="0"/>
              <a:t>Speaker name 15pt</a:t>
            </a:r>
            <a:endParaRPr lang="en-GB" dirty="0"/>
          </a:p>
        </p:txBody>
      </p:sp>
      <p:sp>
        <p:nvSpPr>
          <p:cNvPr id="16" name="Text Placeholder 9">
            <a:extLst>
              <a:ext uri="{FF2B5EF4-FFF2-40B4-BE49-F238E27FC236}">
                <a16:creationId xmlns:a16="http://schemas.microsoft.com/office/drawing/2014/main" id="{C98ED165-964A-E5D9-BE09-D60E81345036}"/>
              </a:ext>
            </a:extLst>
          </p:cNvPr>
          <p:cNvSpPr>
            <a:spLocks noGrp="1"/>
          </p:cNvSpPr>
          <p:nvPr>
            <p:ph type="body" sz="quarter" idx="27" hasCustomPrompt="1"/>
          </p:nvPr>
        </p:nvSpPr>
        <p:spPr>
          <a:xfrm>
            <a:off x="5232400" y="3609276"/>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4 avenir pro 16pt</a:t>
            </a:r>
            <a:endParaRPr lang="en-GB" dirty="0"/>
          </a:p>
        </p:txBody>
      </p:sp>
      <p:sp>
        <p:nvSpPr>
          <p:cNvPr id="17" name="Text Placeholder 12">
            <a:extLst>
              <a:ext uri="{FF2B5EF4-FFF2-40B4-BE49-F238E27FC236}">
                <a16:creationId xmlns:a16="http://schemas.microsoft.com/office/drawing/2014/main" id="{AD252B9F-F03C-D89E-3896-3ED958EE6C63}"/>
              </a:ext>
            </a:extLst>
          </p:cNvPr>
          <p:cNvSpPr>
            <a:spLocks noGrp="1"/>
          </p:cNvSpPr>
          <p:nvPr>
            <p:ph type="body" sz="quarter" idx="28" hasCustomPrompt="1"/>
          </p:nvPr>
        </p:nvSpPr>
        <p:spPr>
          <a:xfrm>
            <a:off x="5232400" y="3881532"/>
            <a:ext cx="2663825" cy="360362"/>
          </a:xfrm>
        </p:spPr>
        <p:txBody>
          <a:bodyPr/>
          <a:lstStyle>
            <a:lvl1pPr marL="0" indent="0">
              <a:buNone/>
              <a:defRPr/>
            </a:lvl1pPr>
          </a:lstStyle>
          <a:p>
            <a:pPr lvl="0"/>
            <a:r>
              <a:rPr lang="en-US" dirty="0"/>
              <a:t>Speaker name 15pt</a:t>
            </a:r>
            <a:endParaRPr lang="en-GB" dirty="0"/>
          </a:p>
        </p:txBody>
      </p:sp>
      <p:sp>
        <p:nvSpPr>
          <p:cNvPr id="19" name="Text Placeholder 9">
            <a:extLst>
              <a:ext uri="{FF2B5EF4-FFF2-40B4-BE49-F238E27FC236}">
                <a16:creationId xmlns:a16="http://schemas.microsoft.com/office/drawing/2014/main" id="{C48CF707-7C0E-F83D-163E-ECDE1F310E62}"/>
              </a:ext>
            </a:extLst>
          </p:cNvPr>
          <p:cNvSpPr>
            <a:spLocks noGrp="1"/>
          </p:cNvSpPr>
          <p:nvPr>
            <p:ph type="body" sz="quarter" idx="29" hasCustomPrompt="1"/>
          </p:nvPr>
        </p:nvSpPr>
        <p:spPr>
          <a:xfrm>
            <a:off x="5232400" y="4511770"/>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5 avenir pro 16pt</a:t>
            </a:r>
            <a:endParaRPr lang="en-GB" dirty="0"/>
          </a:p>
        </p:txBody>
      </p:sp>
      <p:sp>
        <p:nvSpPr>
          <p:cNvPr id="20" name="Text Placeholder 12">
            <a:extLst>
              <a:ext uri="{FF2B5EF4-FFF2-40B4-BE49-F238E27FC236}">
                <a16:creationId xmlns:a16="http://schemas.microsoft.com/office/drawing/2014/main" id="{09BF045D-2262-FB7E-6FD8-4AD04B48CED4}"/>
              </a:ext>
            </a:extLst>
          </p:cNvPr>
          <p:cNvSpPr>
            <a:spLocks noGrp="1"/>
          </p:cNvSpPr>
          <p:nvPr>
            <p:ph type="body" sz="quarter" idx="30" hasCustomPrompt="1"/>
          </p:nvPr>
        </p:nvSpPr>
        <p:spPr>
          <a:xfrm>
            <a:off x="5232400" y="4784026"/>
            <a:ext cx="2663825" cy="360362"/>
          </a:xfrm>
        </p:spPr>
        <p:txBody>
          <a:bodyPr/>
          <a:lstStyle>
            <a:lvl1pPr marL="0" indent="0">
              <a:buNone/>
              <a:defRPr/>
            </a:lvl1pPr>
          </a:lstStyle>
          <a:p>
            <a:pPr lvl="0"/>
            <a:r>
              <a:rPr lang="en-US" dirty="0"/>
              <a:t>Speaker name 15pt</a:t>
            </a:r>
            <a:endParaRPr lang="en-GB" dirty="0"/>
          </a:p>
        </p:txBody>
      </p:sp>
      <p:sp>
        <p:nvSpPr>
          <p:cNvPr id="21" name="Text Placeholder 9">
            <a:extLst>
              <a:ext uri="{FF2B5EF4-FFF2-40B4-BE49-F238E27FC236}">
                <a16:creationId xmlns:a16="http://schemas.microsoft.com/office/drawing/2014/main" id="{2D9B930D-1473-4059-32D6-E12B55C8FA32}"/>
              </a:ext>
            </a:extLst>
          </p:cNvPr>
          <p:cNvSpPr>
            <a:spLocks noGrp="1"/>
          </p:cNvSpPr>
          <p:nvPr>
            <p:ph type="body" sz="quarter" idx="31" hasCustomPrompt="1"/>
          </p:nvPr>
        </p:nvSpPr>
        <p:spPr>
          <a:xfrm>
            <a:off x="5232400" y="5409501"/>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6 avenir pro 16pt</a:t>
            </a:r>
            <a:endParaRPr lang="en-GB" dirty="0"/>
          </a:p>
        </p:txBody>
      </p:sp>
      <p:sp>
        <p:nvSpPr>
          <p:cNvPr id="22" name="Text Placeholder 12">
            <a:extLst>
              <a:ext uri="{FF2B5EF4-FFF2-40B4-BE49-F238E27FC236}">
                <a16:creationId xmlns:a16="http://schemas.microsoft.com/office/drawing/2014/main" id="{4C799A89-E821-6A8F-48C5-F0EE4FDFA239}"/>
              </a:ext>
            </a:extLst>
          </p:cNvPr>
          <p:cNvSpPr>
            <a:spLocks noGrp="1"/>
          </p:cNvSpPr>
          <p:nvPr>
            <p:ph type="body" sz="quarter" idx="32" hasCustomPrompt="1"/>
          </p:nvPr>
        </p:nvSpPr>
        <p:spPr>
          <a:xfrm>
            <a:off x="5232400" y="5681757"/>
            <a:ext cx="2663825" cy="360362"/>
          </a:xfrm>
        </p:spPr>
        <p:txBody>
          <a:bodyPr/>
          <a:lstStyle>
            <a:lvl1pPr marL="0" indent="0">
              <a:buNone/>
              <a:defRPr/>
            </a:lvl1pPr>
          </a:lstStyle>
          <a:p>
            <a:pPr lvl="0"/>
            <a:r>
              <a:rPr lang="en-US" dirty="0"/>
              <a:t>Speaker name 15pt</a:t>
            </a:r>
            <a:endParaRPr lang="en-GB" dirty="0"/>
          </a:p>
        </p:txBody>
      </p:sp>
      <p:sp>
        <p:nvSpPr>
          <p:cNvPr id="23" name="Text Placeholder 9">
            <a:extLst>
              <a:ext uri="{FF2B5EF4-FFF2-40B4-BE49-F238E27FC236}">
                <a16:creationId xmlns:a16="http://schemas.microsoft.com/office/drawing/2014/main" id="{FE3181D5-064C-4E3D-C1ED-EB46C7AB7560}"/>
              </a:ext>
            </a:extLst>
          </p:cNvPr>
          <p:cNvSpPr>
            <a:spLocks noGrp="1"/>
          </p:cNvSpPr>
          <p:nvPr>
            <p:ph type="body" sz="quarter" idx="33" hasCustomPrompt="1"/>
          </p:nvPr>
        </p:nvSpPr>
        <p:spPr>
          <a:xfrm>
            <a:off x="8975725" y="90893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7 avenir pro 16pt</a:t>
            </a:r>
            <a:endParaRPr lang="en-GB" dirty="0"/>
          </a:p>
        </p:txBody>
      </p:sp>
      <p:sp>
        <p:nvSpPr>
          <p:cNvPr id="24" name="Text Placeholder 12">
            <a:extLst>
              <a:ext uri="{FF2B5EF4-FFF2-40B4-BE49-F238E27FC236}">
                <a16:creationId xmlns:a16="http://schemas.microsoft.com/office/drawing/2014/main" id="{887707A4-5FBC-3599-C170-461C8B8DCEA1}"/>
              </a:ext>
            </a:extLst>
          </p:cNvPr>
          <p:cNvSpPr>
            <a:spLocks noGrp="1"/>
          </p:cNvSpPr>
          <p:nvPr>
            <p:ph type="body" sz="quarter" idx="34" hasCustomPrompt="1"/>
          </p:nvPr>
        </p:nvSpPr>
        <p:spPr>
          <a:xfrm>
            <a:off x="8975725" y="1181195"/>
            <a:ext cx="2663825" cy="360362"/>
          </a:xfrm>
        </p:spPr>
        <p:txBody>
          <a:bodyPr/>
          <a:lstStyle>
            <a:lvl1pPr marL="0" indent="0">
              <a:buNone/>
              <a:defRPr/>
            </a:lvl1pPr>
          </a:lstStyle>
          <a:p>
            <a:pPr lvl="0"/>
            <a:r>
              <a:rPr lang="en-US" dirty="0"/>
              <a:t>Speaker name 15pt</a:t>
            </a:r>
            <a:endParaRPr lang="en-GB" dirty="0"/>
          </a:p>
        </p:txBody>
      </p:sp>
      <p:sp>
        <p:nvSpPr>
          <p:cNvPr id="25" name="Text Placeholder 9">
            <a:extLst>
              <a:ext uri="{FF2B5EF4-FFF2-40B4-BE49-F238E27FC236}">
                <a16:creationId xmlns:a16="http://schemas.microsoft.com/office/drawing/2014/main" id="{E678F9FE-AD12-0AAD-95ED-6D568DD4D99E}"/>
              </a:ext>
            </a:extLst>
          </p:cNvPr>
          <p:cNvSpPr>
            <a:spLocks noGrp="1"/>
          </p:cNvSpPr>
          <p:nvPr>
            <p:ph type="body" sz="quarter" idx="35" hasCustomPrompt="1"/>
          </p:nvPr>
        </p:nvSpPr>
        <p:spPr>
          <a:xfrm>
            <a:off x="8975725" y="1813813"/>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8  avenir pro 16pt</a:t>
            </a:r>
            <a:endParaRPr lang="en-GB" dirty="0"/>
          </a:p>
        </p:txBody>
      </p:sp>
      <p:sp>
        <p:nvSpPr>
          <p:cNvPr id="26" name="Text Placeholder 12">
            <a:extLst>
              <a:ext uri="{FF2B5EF4-FFF2-40B4-BE49-F238E27FC236}">
                <a16:creationId xmlns:a16="http://schemas.microsoft.com/office/drawing/2014/main" id="{CEB95295-D044-9E82-AB0C-3A300CA874BC}"/>
              </a:ext>
            </a:extLst>
          </p:cNvPr>
          <p:cNvSpPr>
            <a:spLocks noGrp="1"/>
          </p:cNvSpPr>
          <p:nvPr>
            <p:ph type="body" sz="quarter" idx="36" hasCustomPrompt="1"/>
          </p:nvPr>
        </p:nvSpPr>
        <p:spPr>
          <a:xfrm>
            <a:off x="8975725" y="2086069"/>
            <a:ext cx="2663825" cy="360362"/>
          </a:xfrm>
        </p:spPr>
        <p:txBody>
          <a:bodyPr/>
          <a:lstStyle>
            <a:lvl1pPr marL="0" indent="0">
              <a:buNone/>
              <a:defRPr/>
            </a:lvl1pPr>
          </a:lstStyle>
          <a:p>
            <a:pPr lvl="0"/>
            <a:r>
              <a:rPr lang="en-US" dirty="0"/>
              <a:t>Speaker name 15pt</a:t>
            </a:r>
            <a:endParaRPr lang="en-GB" dirty="0"/>
          </a:p>
        </p:txBody>
      </p:sp>
      <p:sp>
        <p:nvSpPr>
          <p:cNvPr id="27" name="Text Placeholder 9">
            <a:extLst>
              <a:ext uri="{FF2B5EF4-FFF2-40B4-BE49-F238E27FC236}">
                <a16:creationId xmlns:a16="http://schemas.microsoft.com/office/drawing/2014/main" id="{698AB5D8-1878-07A9-98F8-8537AC7953DB}"/>
              </a:ext>
            </a:extLst>
          </p:cNvPr>
          <p:cNvSpPr>
            <a:spLocks noGrp="1"/>
          </p:cNvSpPr>
          <p:nvPr>
            <p:ph type="body" sz="quarter" idx="37" hasCustomPrompt="1"/>
          </p:nvPr>
        </p:nvSpPr>
        <p:spPr>
          <a:xfrm>
            <a:off x="8975725" y="270836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9 avenir pro 16pt</a:t>
            </a:r>
            <a:endParaRPr lang="en-GB" dirty="0"/>
          </a:p>
        </p:txBody>
      </p:sp>
      <p:sp>
        <p:nvSpPr>
          <p:cNvPr id="28" name="Text Placeholder 12">
            <a:extLst>
              <a:ext uri="{FF2B5EF4-FFF2-40B4-BE49-F238E27FC236}">
                <a16:creationId xmlns:a16="http://schemas.microsoft.com/office/drawing/2014/main" id="{95F9545A-C956-A8AD-7A23-338AED072AAA}"/>
              </a:ext>
            </a:extLst>
          </p:cNvPr>
          <p:cNvSpPr>
            <a:spLocks noGrp="1"/>
          </p:cNvSpPr>
          <p:nvPr>
            <p:ph type="body" sz="quarter" idx="38" hasCustomPrompt="1"/>
          </p:nvPr>
        </p:nvSpPr>
        <p:spPr>
          <a:xfrm>
            <a:off x="8975725" y="2980625"/>
            <a:ext cx="2663825" cy="360362"/>
          </a:xfrm>
        </p:spPr>
        <p:txBody>
          <a:bodyPr/>
          <a:lstStyle>
            <a:lvl1pPr marL="0" indent="0">
              <a:buNone/>
              <a:defRPr/>
            </a:lvl1pPr>
          </a:lstStyle>
          <a:p>
            <a:pPr lvl="0"/>
            <a:r>
              <a:rPr lang="en-US" dirty="0"/>
              <a:t>Speaker name 15pt</a:t>
            </a:r>
            <a:endParaRPr lang="en-GB" dirty="0"/>
          </a:p>
        </p:txBody>
      </p:sp>
      <p:sp>
        <p:nvSpPr>
          <p:cNvPr id="29" name="Text Placeholder 9">
            <a:extLst>
              <a:ext uri="{FF2B5EF4-FFF2-40B4-BE49-F238E27FC236}">
                <a16:creationId xmlns:a16="http://schemas.microsoft.com/office/drawing/2014/main" id="{AEBB88C8-6C9C-184D-0EEC-1914E14B8790}"/>
              </a:ext>
            </a:extLst>
          </p:cNvPr>
          <p:cNvSpPr>
            <a:spLocks noGrp="1"/>
          </p:cNvSpPr>
          <p:nvPr>
            <p:ph type="body" sz="quarter" idx="39" hasCustomPrompt="1"/>
          </p:nvPr>
        </p:nvSpPr>
        <p:spPr>
          <a:xfrm>
            <a:off x="8975725" y="3609276"/>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10 avenir pro 16pt</a:t>
            </a:r>
            <a:endParaRPr lang="en-GB" dirty="0"/>
          </a:p>
        </p:txBody>
      </p:sp>
      <p:sp>
        <p:nvSpPr>
          <p:cNvPr id="30" name="Text Placeholder 12">
            <a:extLst>
              <a:ext uri="{FF2B5EF4-FFF2-40B4-BE49-F238E27FC236}">
                <a16:creationId xmlns:a16="http://schemas.microsoft.com/office/drawing/2014/main" id="{35537EF2-6699-95B2-45EC-E4D83E1D3AA8}"/>
              </a:ext>
            </a:extLst>
          </p:cNvPr>
          <p:cNvSpPr>
            <a:spLocks noGrp="1"/>
          </p:cNvSpPr>
          <p:nvPr>
            <p:ph type="body" sz="quarter" idx="40" hasCustomPrompt="1"/>
          </p:nvPr>
        </p:nvSpPr>
        <p:spPr>
          <a:xfrm>
            <a:off x="8975725" y="3881532"/>
            <a:ext cx="2663825" cy="360362"/>
          </a:xfrm>
        </p:spPr>
        <p:txBody>
          <a:bodyPr/>
          <a:lstStyle>
            <a:lvl1pPr marL="0" indent="0">
              <a:buNone/>
              <a:defRPr/>
            </a:lvl1pPr>
          </a:lstStyle>
          <a:p>
            <a:pPr lvl="0"/>
            <a:r>
              <a:rPr lang="en-US" dirty="0"/>
              <a:t>Speaker name 15pt</a:t>
            </a:r>
            <a:endParaRPr lang="en-GB" dirty="0"/>
          </a:p>
        </p:txBody>
      </p:sp>
      <p:sp>
        <p:nvSpPr>
          <p:cNvPr id="31" name="Text Placeholder 9">
            <a:extLst>
              <a:ext uri="{FF2B5EF4-FFF2-40B4-BE49-F238E27FC236}">
                <a16:creationId xmlns:a16="http://schemas.microsoft.com/office/drawing/2014/main" id="{50C6B4FF-3190-F297-E4E8-94EF25BF6C39}"/>
              </a:ext>
            </a:extLst>
          </p:cNvPr>
          <p:cNvSpPr>
            <a:spLocks noGrp="1"/>
          </p:cNvSpPr>
          <p:nvPr>
            <p:ph type="body" sz="quarter" idx="41" hasCustomPrompt="1"/>
          </p:nvPr>
        </p:nvSpPr>
        <p:spPr>
          <a:xfrm>
            <a:off x="8975725" y="4511770"/>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11 avenir pro 16pt</a:t>
            </a:r>
            <a:endParaRPr lang="en-GB" dirty="0"/>
          </a:p>
        </p:txBody>
      </p:sp>
      <p:sp>
        <p:nvSpPr>
          <p:cNvPr id="32" name="Text Placeholder 12">
            <a:extLst>
              <a:ext uri="{FF2B5EF4-FFF2-40B4-BE49-F238E27FC236}">
                <a16:creationId xmlns:a16="http://schemas.microsoft.com/office/drawing/2014/main" id="{5FE8E864-9C94-F9D6-0B26-51A37EA9AC41}"/>
              </a:ext>
            </a:extLst>
          </p:cNvPr>
          <p:cNvSpPr>
            <a:spLocks noGrp="1"/>
          </p:cNvSpPr>
          <p:nvPr>
            <p:ph type="body" sz="quarter" idx="42" hasCustomPrompt="1"/>
          </p:nvPr>
        </p:nvSpPr>
        <p:spPr>
          <a:xfrm>
            <a:off x="8975725" y="4784026"/>
            <a:ext cx="2663825" cy="360362"/>
          </a:xfrm>
        </p:spPr>
        <p:txBody>
          <a:bodyPr/>
          <a:lstStyle>
            <a:lvl1pPr marL="0" indent="0">
              <a:buNone/>
              <a:defRPr/>
            </a:lvl1pPr>
          </a:lstStyle>
          <a:p>
            <a:pPr lvl="0"/>
            <a:r>
              <a:rPr lang="en-US" dirty="0"/>
              <a:t>Speaker name 15pt</a:t>
            </a:r>
            <a:endParaRPr lang="en-GB" dirty="0"/>
          </a:p>
        </p:txBody>
      </p:sp>
      <p:sp>
        <p:nvSpPr>
          <p:cNvPr id="33" name="Text Placeholder 9">
            <a:extLst>
              <a:ext uri="{FF2B5EF4-FFF2-40B4-BE49-F238E27FC236}">
                <a16:creationId xmlns:a16="http://schemas.microsoft.com/office/drawing/2014/main" id="{C254DCA2-45BA-29E1-27BE-C4D3E13FA96D}"/>
              </a:ext>
            </a:extLst>
          </p:cNvPr>
          <p:cNvSpPr>
            <a:spLocks noGrp="1"/>
          </p:cNvSpPr>
          <p:nvPr>
            <p:ph type="body" sz="quarter" idx="43" hasCustomPrompt="1"/>
          </p:nvPr>
        </p:nvSpPr>
        <p:spPr>
          <a:xfrm>
            <a:off x="8975725" y="5409501"/>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12 avenir pro 16pt</a:t>
            </a:r>
            <a:endParaRPr lang="en-GB" dirty="0"/>
          </a:p>
        </p:txBody>
      </p:sp>
      <p:sp>
        <p:nvSpPr>
          <p:cNvPr id="34" name="Text Placeholder 12">
            <a:extLst>
              <a:ext uri="{FF2B5EF4-FFF2-40B4-BE49-F238E27FC236}">
                <a16:creationId xmlns:a16="http://schemas.microsoft.com/office/drawing/2014/main" id="{AD1A3EA6-8F35-336E-CCFA-19D6D38ED813}"/>
              </a:ext>
            </a:extLst>
          </p:cNvPr>
          <p:cNvSpPr>
            <a:spLocks noGrp="1"/>
          </p:cNvSpPr>
          <p:nvPr>
            <p:ph type="body" sz="quarter" idx="44" hasCustomPrompt="1"/>
          </p:nvPr>
        </p:nvSpPr>
        <p:spPr>
          <a:xfrm>
            <a:off x="8975725" y="5681757"/>
            <a:ext cx="2663825" cy="360362"/>
          </a:xfrm>
        </p:spPr>
        <p:txBody>
          <a:bodyPr/>
          <a:lstStyle>
            <a:lvl1pPr marL="0" indent="0">
              <a:buNone/>
              <a:defRPr/>
            </a:lvl1pPr>
          </a:lstStyle>
          <a:p>
            <a:pPr lvl="0"/>
            <a:r>
              <a:rPr lang="en-US" dirty="0"/>
              <a:t>Speaker name 15pt</a:t>
            </a:r>
            <a:endParaRPr lang="en-GB" dirty="0"/>
          </a:p>
        </p:txBody>
      </p:sp>
      <p:sp>
        <p:nvSpPr>
          <p:cNvPr id="3" name="Text Placeholder 12">
            <a:extLst>
              <a:ext uri="{FF2B5EF4-FFF2-40B4-BE49-F238E27FC236}">
                <a16:creationId xmlns:a16="http://schemas.microsoft.com/office/drawing/2014/main" id="{6ABCF479-60C4-0DF6-96ED-879A861B2AFA}"/>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85000"/>
              </a:lnSpc>
              <a:buNone/>
              <a:defRPr sz="3600" spc="0" baseline="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Agenda</a:t>
            </a:r>
          </a:p>
        </p:txBody>
      </p:sp>
    </p:spTree>
    <p:extLst>
      <p:ext uri="{BB962C8B-B14F-4D97-AF65-F5344CB8AC3E}">
        <p14:creationId xmlns:p14="http://schemas.microsoft.com/office/powerpoint/2010/main" val="26173548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attern - 1 line only - Citru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56F40D-311F-9DAF-7722-E26A0EECAF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3" name="Text Placeholder 2">
            <a:extLst>
              <a:ext uri="{FF2B5EF4-FFF2-40B4-BE49-F238E27FC236}">
                <a16:creationId xmlns:a16="http://schemas.microsoft.com/office/drawing/2014/main" id="{00B46115-27C9-1632-4193-41871681CCD0}"/>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2" name="Text Placeholder 9">
            <a:extLst>
              <a:ext uri="{FF2B5EF4-FFF2-40B4-BE49-F238E27FC236}">
                <a16:creationId xmlns:a16="http://schemas.microsoft.com/office/drawing/2014/main" id="{9B1E7E56-BB61-F595-D102-91046074E5B6}"/>
              </a:ext>
            </a:extLst>
          </p:cNvPr>
          <p:cNvSpPr>
            <a:spLocks noGrp="1"/>
          </p:cNvSpPr>
          <p:nvPr>
            <p:ph type="body" sz="quarter" idx="16" hasCustomPrompt="1"/>
          </p:nvPr>
        </p:nvSpPr>
        <p:spPr>
          <a:xfrm>
            <a:off x="1343025" y="2708275"/>
            <a:ext cx="9505949" cy="890589"/>
          </a:xfrm>
          <a:prstGeom prst="rect">
            <a:avLst/>
          </a:prstGeom>
        </p:spPr>
        <p:txBody>
          <a:bodyPr lIns="0" tIns="36000" rIns="0" bIns="0" anchor="b" anchorCtr="0">
            <a:noAutofit/>
          </a:bodyPr>
          <a:lstStyle>
            <a:lvl1pPr marL="0" indent="0" algn="ctr">
              <a:lnSpc>
                <a:spcPct val="85000"/>
              </a:lnSpc>
              <a:buNone/>
              <a:defRPr sz="5400" spc="-100" baseline="0">
                <a:solidFill>
                  <a:schemeClr val="accent3"/>
                </a:solidFill>
                <a:latin typeface="+mj-lt"/>
              </a:defRPr>
            </a:lvl1pPr>
          </a:lstStyle>
          <a:p>
            <a:pPr lvl="0"/>
            <a:r>
              <a:rPr lang="en-GB" dirty="0"/>
              <a:t>D</a:t>
            </a:r>
            <a:r>
              <a:rPr lang="en-US" dirty="0"/>
              <a:t>ark pattern one line title</a:t>
            </a:r>
          </a:p>
        </p:txBody>
      </p:sp>
      <p:sp>
        <p:nvSpPr>
          <p:cNvPr id="4" name="Text Placeholder 9">
            <a:extLst>
              <a:ext uri="{FF2B5EF4-FFF2-40B4-BE49-F238E27FC236}">
                <a16:creationId xmlns:a16="http://schemas.microsoft.com/office/drawing/2014/main" id="{8132D823-FAB6-8942-115E-ECA384A8E0C0}"/>
              </a:ext>
            </a:extLst>
          </p:cNvPr>
          <p:cNvSpPr>
            <a:spLocks noGrp="1"/>
          </p:cNvSpPr>
          <p:nvPr>
            <p:ph type="body" sz="quarter" idx="17" hasCustomPrompt="1"/>
          </p:nvPr>
        </p:nvSpPr>
        <p:spPr>
          <a:xfrm>
            <a:off x="1343079" y="3683220"/>
            <a:ext cx="950233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29838564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attern - 2 or 3 lines - Citru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C2CE3A-10E3-A0F1-A206-74B0BF2E2B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2" name="Text Placeholder 2">
            <a:extLst>
              <a:ext uri="{FF2B5EF4-FFF2-40B4-BE49-F238E27FC236}">
                <a16:creationId xmlns:a16="http://schemas.microsoft.com/office/drawing/2014/main" id="{7069AED8-B383-E3ED-1315-7BCB2C145A6A}"/>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3" name="Text Placeholder 9">
            <a:extLst>
              <a:ext uri="{FF2B5EF4-FFF2-40B4-BE49-F238E27FC236}">
                <a16:creationId xmlns:a16="http://schemas.microsoft.com/office/drawing/2014/main" id="{5E004001-F9FA-DB49-B103-7D69482E2157}"/>
              </a:ext>
            </a:extLst>
          </p:cNvPr>
          <p:cNvSpPr>
            <a:spLocks noGrp="1"/>
          </p:cNvSpPr>
          <p:nvPr>
            <p:ph type="body" sz="quarter" idx="16" hasCustomPrompt="1"/>
          </p:nvPr>
        </p:nvSpPr>
        <p:spPr>
          <a:xfrm>
            <a:off x="1343026" y="2708275"/>
            <a:ext cx="9498748" cy="1588441"/>
          </a:xfrm>
          <a:prstGeom prst="rect">
            <a:avLst/>
          </a:prstGeom>
        </p:spPr>
        <p:txBody>
          <a:bodyPr lIns="0" tIns="36000" rIns="0" bIns="0" anchor="b" anchorCtr="0">
            <a:noAutofit/>
          </a:bodyPr>
          <a:lstStyle>
            <a:lvl1pPr marL="0" indent="0" algn="ctr">
              <a:lnSpc>
                <a:spcPct val="85000"/>
              </a:lnSpc>
              <a:buNone/>
              <a:defRPr sz="5400" spc="-100" baseline="0">
                <a:solidFill>
                  <a:schemeClr val="accent3"/>
                </a:solidFill>
                <a:latin typeface="+mj-lt"/>
              </a:defRPr>
            </a:lvl1pPr>
          </a:lstStyle>
          <a:p>
            <a:pPr lvl="0"/>
            <a:r>
              <a:rPr lang="en-US" dirty="0"/>
              <a:t>Dark pattern cover two or three line title</a:t>
            </a:r>
          </a:p>
        </p:txBody>
      </p:sp>
      <p:sp>
        <p:nvSpPr>
          <p:cNvPr id="4" name="Text Placeholder 9">
            <a:extLst>
              <a:ext uri="{FF2B5EF4-FFF2-40B4-BE49-F238E27FC236}">
                <a16:creationId xmlns:a16="http://schemas.microsoft.com/office/drawing/2014/main" id="{652E3981-AF30-649F-42FB-9DDE6BCA1A26}"/>
              </a:ext>
            </a:extLst>
          </p:cNvPr>
          <p:cNvSpPr>
            <a:spLocks noGrp="1"/>
          </p:cNvSpPr>
          <p:nvPr>
            <p:ph type="body" sz="quarter" idx="17" hasCustomPrompt="1"/>
          </p:nvPr>
        </p:nvSpPr>
        <p:spPr>
          <a:xfrm>
            <a:off x="1343079" y="4383735"/>
            <a:ext cx="9495141"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31846139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0:50 - 1 line only - Mint">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2825312"/>
            <a:ext cx="4944964"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1"/>
                </a:solidFill>
                <a:latin typeface="+mj-lt"/>
              </a:defRPr>
            </a:lvl1pPr>
          </a:lstStyle>
          <a:p>
            <a:pPr lvl="0"/>
            <a:r>
              <a:rPr lang="en-US" dirty="0"/>
              <a:t>Simple cover one line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30794397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0:50 - 2 or 3 lines - Mint">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3292324"/>
            <a:ext cx="3744911"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1"/>
                </a:solidFill>
                <a:latin typeface="+mj-lt"/>
              </a:defRPr>
            </a:lvl1pPr>
          </a:lstStyle>
          <a:p>
            <a:pPr lvl="0"/>
            <a:r>
              <a:rPr lang="en-US" dirty="0"/>
              <a:t>Simple cover two or three line title</a:t>
            </a:r>
            <a:br>
              <a:rPr lang="en-US" dirty="0"/>
            </a:br>
            <a:r>
              <a:rPr lang="en-US" dirty="0"/>
              <a:t>lorem ipsum 36pt</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4095818"/>
            <a:ext cx="3744911"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41298488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0:50 - 1 lne only - Citrus">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2825312"/>
            <a:ext cx="4944964"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3"/>
                </a:solidFill>
                <a:latin typeface="+mj-lt"/>
              </a:defRPr>
            </a:lvl1pPr>
          </a:lstStyle>
          <a:p>
            <a:pPr lvl="0"/>
            <a:r>
              <a:rPr lang="en-US" dirty="0"/>
              <a:t>Simple cover one line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21384303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0:50 - 2 or 3 lines - Citrus">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3292324"/>
            <a:ext cx="3744911"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3"/>
                </a:solidFill>
                <a:latin typeface="+mj-lt"/>
              </a:defRPr>
            </a:lvl1pPr>
          </a:lstStyle>
          <a:p>
            <a:pPr lvl="0"/>
            <a:r>
              <a:rPr lang="en-US" dirty="0"/>
              <a:t>Simple cover two or three line title</a:t>
            </a:r>
            <a:br>
              <a:rPr lang="en-US" dirty="0"/>
            </a:br>
            <a:r>
              <a:rPr lang="en-US" dirty="0"/>
              <a:t>lorem ipsum 36pt</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4095818"/>
            <a:ext cx="3744911" cy="281703"/>
          </a:xfrm>
          <a:prstGeom prst="rect">
            <a:avLst/>
          </a:prstGeom>
        </p:spPr>
        <p:txBody>
          <a:bodyPr lIns="0" tIns="0" rIns="0" bIns="0" anchor="b"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16290269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attern - Agenda">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4E2632-8F02-C7D9-5AF7-6BEC26E5C184}"/>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picture containing dark, lit, white, light&#10;&#10;Description automatically generated">
            <a:extLst>
              <a:ext uri="{FF2B5EF4-FFF2-40B4-BE49-F238E27FC236}">
                <a16:creationId xmlns:a16="http://schemas.microsoft.com/office/drawing/2014/main" id="{0F9FE3F0-D6BD-926A-6E2D-B032C03D6E7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4151312" cy="6858000"/>
          </a:xfrm>
          <a:prstGeom prst="rect">
            <a:avLst/>
          </a:prstGeom>
        </p:spPr>
      </p:pic>
      <p:sp>
        <p:nvSpPr>
          <p:cNvPr id="4" name="Text Placeholder 12">
            <a:extLst>
              <a:ext uri="{FF2B5EF4-FFF2-40B4-BE49-F238E27FC236}">
                <a16:creationId xmlns:a16="http://schemas.microsoft.com/office/drawing/2014/main" id="{582C109F-2D11-753A-150B-0B8497334DCF}"/>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85000"/>
              </a:lnSpc>
              <a:buNone/>
              <a:defRPr sz="3600" spc="0" baseline="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Agenda</a:t>
            </a:r>
          </a:p>
        </p:txBody>
      </p:sp>
      <p:sp>
        <p:nvSpPr>
          <p:cNvPr id="5" name="Text Placeholder 9">
            <a:extLst>
              <a:ext uri="{FF2B5EF4-FFF2-40B4-BE49-F238E27FC236}">
                <a16:creationId xmlns:a16="http://schemas.microsoft.com/office/drawing/2014/main" id="{224AB23C-E3D6-F803-06B5-69DFB7686EE0}"/>
              </a:ext>
            </a:extLst>
          </p:cNvPr>
          <p:cNvSpPr>
            <a:spLocks noGrp="1"/>
          </p:cNvSpPr>
          <p:nvPr>
            <p:ph type="body" sz="quarter" idx="13" hasCustomPrompt="1"/>
          </p:nvPr>
        </p:nvSpPr>
        <p:spPr>
          <a:xfrm>
            <a:off x="5232400" y="908939"/>
            <a:ext cx="2663825" cy="360362"/>
          </a:xfrm>
          <a:prstGeom prst="rect">
            <a:avLst/>
          </a:prstGeom>
        </p:spPr>
        <p:txBody>
          <a:bodyPr lIns="0" tIns="0" rIns="0" bIns="0">
            <a:noAutofit/>
          </a:bodyPr>
          <a:lstStyle>
            <a:lvl1pPr marL="0" indent="0" algn="l">
              <a:lnSpc>
                <a:spcPct val="90000"/>
              </a:lnSpc>
              <a:buNone/>
              <a:defRPr sz="1600">
                <a:solidFill>
                  <a:schemeClr val="accent1"/>
                </a:solidFill>
                <a:latin typeface="+mj-lt"/>
              </a:defRPr>
            </a:lvl1pPr>
          </a:lstStyle>
          <a:p>
            <a:pPr lvl="0"/>
            <a:r>
              <a:rPr lang="en-US"/>
              <a:t>Section 1 Avenir Pro 16pt</a:t>
            </a:r>
            <a:endParaRPr lang="en-GB"/>
          </a:p>
        </p:txBody>
      </p:sp>
      <p:sp>
        <p:nvSpPr>
          <p:cNvPr id="7" name="Text Placeholder 12">
            <a:extLst>
              <a:ext uri="{FF2B5EF4-FFF2-40B4-BE49-F238E27FC236}">
                <a16:creationId xmlns:a16="http://schemas.microsoft.com/office/drawing/2014/main" id="{CFD8C161-6DEE-44CA-4816-C87D49235C5B}"/>
              </a:ext>
            </a:extLst>
          </p:cNvPr>
          <p:cNvSpPr>
            <a:spLocks noGrp="1"/>
          </p:cNvSpPr>
          <p:nvPr>
            <p:ph type="body" sz="quarter" idx="15" hasCustomPrompt="1"/>
          </p:nvPr>
        </p:nvSpPr>
        <p:spPr>
          <a:xfrm>
            <a:off x="5232400" y="1181195"/>
            <a:ext cx="2663825" cy="360362"/>
          </a:xfrm>
        </p:spPr>
        <p:txBody>
          <a:bodyPr/>
          <a:lstStyle>
            <a:lvl1pPr marL="0" indent="0">
              <a:buNone/>
              <a:defRPr/>
            </a:lvl1pPr>
          </a:lstStyle>
          <a:p>
            <a:pPr lvl="0"/>
            <a:r>
              <a:rPr lang="en-US"/>
              <a:t>Speaker Name 15pt</a:t>
            </a:r>
            <a:endParaRPr lang="en-GB"/>
          </a:p>
        </p:txBody>
      </p:sp>
      <p:pic>
        <p:nvPicPr>
          <p:cNvPr id="8" name="Graphic 7">
            <a:extLst>
              <a:ext uri="{FF2B5EF4-FFF2-40B4-BE49-F238E27FC236}">
                <a16:creationId xmlns:a16="http://schemas.microsoft.com/office/drawing/2014/main" id="{683B4F17-A8E8-06EC-5129-E0F19DCF3CE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
        <p:nvSpPr>
          <p:cNvPr id="9" name="Rectangle 8">
            <a:extLst>
              <a:ext uri="{FF2B5EF4-FFF2-40B4-BE49-F238E27FC236}">
                <a16:creationId xmlns:a16="http://schemas.microsoft.com/office/drawing/2014/main" id="{03DD3E6B-206F-FAC6-8C8E-DDA4D7EBEFC4}"/>
              </a:ext>
            </a:extLst>
          </p:cNvPr>
          <p:cNvSpPr/>
          <p:nvPr userDrawn="1"/>
        </p:nvSpPr>
        <p:spPr>
          <a:xfrm>
            <a:off x="10848975" y="6308725"/>
            <a:ext cx="1343025" cy="54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EE60A789-4D6E-30A6-6DA8-9F305B73A5EE}"/>
              </a:ext>
            </a:extLst>
          </p:cNvPr>
          <p:cNvSpPr>
            <a:spLocks noGrp="1"/>
          </p:cNvSpPr>
          <p:nvPr>
            <p:ph type="body" sz="quarter" idx="22" hasCustomPrompt="1"/>
          </p:nvPr>
        </p:nvSpPr>
        <p:spPr>
          <a:xfrm>
            <a:off x="5232400" y="1813813"/>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2  Avenir Pro 16pt</a:t>
            </a:r>
            <a:endParaRPr lang="en-GB"/>
          </a:p>
        </p:txBody>
      </p:sp>
      <p:sp>
        <p:nvSpPr>
          <p:cNvPr id="11" name="Text Placeholder 12">
            <a:extLst>
              <a:ext uri="{FF2B5EF4-FFF2-40B4-BE49-F238E27FC236}">
                <a16:creationId xmlns:a16="http://schemas.microsoft.com/office/drawing/2014/main" id="{8FDC29EA-BD5F-116B-F30C-12BEC33CA6C7}"/>
              </a:ext>
            </a:extLst>
          </p:cNvPr>
          <p:cNvSpPr>
            <a:spLocks noGrp="1"/>
          </p:cNvSpPr>
          <p:nvPr>
            <p:ph type="body" sz="quarter" idx="23" hasCustomPrompt="1"/>
          </p:nvPr>
        </p:nvSpPr>
        <p:spPr>
          <a:xfrm>
            <a:off x="5232400" y="2086069"/>
            <a:ext cx="2663825" cy="360362"/>
          </a:xfrm>
        </p:spPr>
        <p:txBody>
          <a:bodyPr/>
          <a:lstStyle>
            <a:lvl1pPr marL="0" indent="0">
              <a:buNone/>
              <a:defRPr/>
            </a:lvl1pPr>
          </a:lstStyle>
          <a:p>
            <a:pPr lvl="0"/>
            <a:r>
              <a:rPr lang="en-US"/>
              <a:t>Speaker Name 15pt</a:t>
            </a:r>
            <a:endParaRPr lang="en-GB"/>
          </a:p>
        </p:txBody>
      </p:sp>
      <p:sp>
        <p:nvSpPr>
          <p:cNvPr id="12" name="Text Placeholder 9">
            <a:extLst>
              <a:ext uri="{FF2B5EF4-FFF2-40B4-BE49-F238E27FC236}">
                <a16:creationId xmlns:a16="http://schemas.microsoft.com/office/drawing/2014/main" id="{EF6F2E8C-B48C-517A-F065-06A432F6B013}"/>
              </a:ext>
            </a:extLst>
          </p:cNvPr>
          <p:cNvSpPr>
            <a:spLocks noGrp="1"/>
          </p:cNvSpPr>
          <p:nvPr>
            <p:ph type="body" sz="quarter" idx="24" hasCustomPrompt="1"/>
          </p:nvPr>
        </p:nvSpPr>
        <p:spPr>
          <a:xfrm>
            <a:off x="5232400" y="2708369"/>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3 Avenir Pro 16pt</a:t>
            </a:r>
            <a:endParaRPr lang="en-GB"/>
          </a:p>
        </p:txBody>
      </p:sp>
      <p:sp>
        <p:nvSpPr>
          <p:cNvPr id="13" name="Text Placeholder 12">
            <a:extLst>
              <a:ext uri="{FF2B5EF4-FFF2-40B4-BE49-F238E27FC236}">
                <a16:creationId xmlns:a16="http://schemas.microsoft.com/office/drawing/2014/main" id="{B58126D8-98A4-E17B-3B84-3EF5242D4F47}"/>
              </a:ext>
            </a:extLst>
          </p:cNvPr>
          <p:cNvSpPr>
            <a:spLocks noGrp="1"/>
          </p:cNvSpPr>
          <p:nvPr>
            <p:ph type="body" sz="quarter" idx="25" hasCustomPrompt="1"/>
          </p:nvPr>
        </p:nvSpPr>
        <p:spPr>
          <a:xfrm>
            <a:off x="5232400" y="2980625"/>
            <a:ext cx="2663825" cy="360362"/>
          </a:xfrm>
        </p:spPr>
        <p:txBody>
          <a:bodyPr/>
          <a:lstStyle>
            <a:lvl1pPr marL="0" indent="0">
              <a:buNone/>
              <a:defRPr/>
            </a:lvl1pPr>
          </a:lstStyle>
          <a:p>
            <a:pPr lvl="0"/>
            <a:r>
              <a:rPr lang="en-US"/>
              <a:t>Speaker Name 15pt</a:t>
            </a:r>
            <a:endParaRPr lang="en-GB"/>
          </a:p>
        </p:txBody>
      </p:sp>
      <p:sp>
        <p:nvSpPr>
          <p:cNvPr id="14" name="Text Placeholder 9">
            <a:extLst>
              <a:ext uri="{FF2B5EF4-FFF2-40B4-BE49-F238E27FC236}">
                <a16:creationId xmlns:a16="http://schemas.microsoft.com/office/drawing/2014/main" id="{1ED0FCF5-1C60-5F8D-1027-F4241D9D40C9}"/>
              </a:ext>
            </a:extLst>
          </p:cNvPr>
          <p:cNvSpPr>
            <a:spLocks noGrp="1"/>
          </p:cNvSpPr>
          <p:nvPr>
            <p:ph type="body" sz="quarter" idx="26" hasCustomPrompt="1"/>
          </p:nvPr>
        </p:nvSpPr>
        <p:spPr>
          <a:xfrm>
            <a:off x="5232400" y="3609276"/>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4 Avenir Pro 16pt</a:t>
            </a:r>
            <a:endParaRPr lang="en-GB"/>
          </a:p>
        </p:txBody>
      </p:sp>
      <p:sp>
        <p:nvSpPr>
          <p:cNvPr id="15" name="Text Placeholder 12">
            <a:extLst>
              <a:ext uri="{FF2B5EF4-FFF2-40B4-BE49-F238E27FC236}">
                <a16:creationId xmlns:a16="http://schemas.microsoft.com/office/drawing/2014/main" id="{2F51B631-62B9-E5D7-35B4-08C03D9E119C}"/>
              </a:ext>
            </a:extLst>
          </p:cNvPr>
          <p:cNvSpPr>
            <a:spLocks noGrp="1"/>
          </p:cNvSpPr>
          <p:nvPr>
            <p:ph type="body" sz="quarter" idx="27" hasCustomPrompt="1"/>
          </p:nvPr>
        </p:nvSpPr>
        <p:spPr>
          <a:xfrm>
            <a:off x="5232400" y="3881532"/>
            <a:ext cx="2663825" cy="360362"/>
          </a:xfrm>
        </p:spPr>
        <p:txBody>
          <a:bodyPr/>
          <a:lstStyle>
            <a:lvl1pPr marL="0" indent="0">
              <a:buNone/>
              <a:defRPr/>
            </a:lvl1pPr>
          </a:lstStyle>
          <a:p>
            <a:pPr lvl="0"/>
            <a:r>
              <a:rPr lang="en-US"/>
              <a:t>Speaker Name 15pt</a:t>
            </a:r>
            <a:endParaRPr lang="en-GB"/>
          </a:p>
        </p:txBody>
      </p:sp>
      <p:sp>
        <p:nvSpPr>
          <p:cNvPr id="16" name="Text Placeholder 9">
            <a:extLst>
              <a:ext uri="{FF2B5EF4-FFF2-40B4-BE49-F238E27FC236}">
                <a16:creationId xmlns:a16="http://schemas.microsoft.com/office/drawing/2014/main" id="{6FD95A7C-52F7-427C-6DAA-139846B0A18A}"/>
              </a:ext>
            </a:extLst>
          </p:cNvPr>
          <p:cNvSpPr>
            <a:spLocks noGrp="1"/>
          </p:cNvSpPr>
          <p:nvPr>
            <p:ph type="body" sz="quarter" idx="28" hasCustomPrompt="1"/>
          </p:nvPr>
        </p:nvSpPr>
        <p:spPr>
          <a:xfrm>
            <a:off x="5232400" y="4511770"/>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5 Avenir Pro 16pt</a:t>
            </a:r>
            <a:endParaRPr lang="en-GB"/>
          </a:p>
        </p:txBody>
      </p:sp>
      <p:sp>
        <p:nvSpPr>
          <p:cNvPr id="17" name="Text Placeholder 12">
            <a:extLst>
              <a:ext uri="{FF2B5EF4-FFF2-40B4-BE49-F238E27FC236}">
                <a16:creationId xmlns:a16="http://schemas.microsoft.com/office/drawing/2014/main" id="{D6B49BD4-FB4C-945A-3BF6-5556BE3A5884}"/>
              </a:ext>
            </a:extLst>
          </p:cNvPr>
          <p:cNvSpPr>
            <a:spLocks noGrp="1"/>
          </p:cNvSpPr>
          <p:nvPr>
            <p:ph type="body" sz="quarter" idx="29" hasCustomPrompt="1"/>
          </p:nvPr>
        </p:nvSpPr>
        <p:spPr>
          <a:xfrm>
            <a:off x="5232400" y="4784026"/>
            <a:ext cx="2663825" cy="360362"/>
          </a:xfrm>
        </p:spPr>
        <p:txBody>
          <a:bodyPr/>
          <a:lstStyle>
            <a:lvl1pPr marL="0" indent="0">
              <a:buNone/>
              <a:defRPr/>
            </a:lvl1pPr>
          </a:lstStyle>
          <a:p>
            <a:pPr lvl="0"/>
            <a:r>
              <a:rPr lang="en-US"/>
              <a:t>Speaker Name 15pt</a:t>
            </a:r>
            <a:endParaRPr lang="en-GB"/>
          </a:p>
        </p:txBody>
      </p:sp>
      <p:sp>
        <p:nvSpPr>
          <p:cNvPr id="18" name="Text Placeholder 9">
            <a:extLst>
              <a:ext uri="{FF2B5EF4-FFF2-40B4-BE49-F238E27FC236}">
                <a16:creationId xmlns:a16="http://schemas.microsoft.com/office/drawing/2014/main" id="{DB0B9DAF-4055-427C-BA9A-F9FEEC716659}"/>
              </a:ext>
            </a:extLst>
          </p:cNvPr>
          <p:cNvSpPr>
            <a:spLocks noGrp="1"/>
          </p:cNvSpPr>
          <p:nvPr>
            <p:ph type="body" sz="quarter" idx="30" hasCustomPrompt="1"/>
          </p:nvPr>
        </p:nvSpPr>
        <p:spPr>
          <a:xfrm>
            <a:off x="5232400" y="5409501"/>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6 Avenir Pro 16pt</a:t>
            </a:r>
            <a:endParaRPr lang="en-GB"/>
          </a:p>
        </p:txBody>
      </p:sp>
      <p:sp>
        <p:nvSpPr>
          <p:cNvPr id="19" name="Text Placeholder 12">
            <a:extLst>
              <a:ext uri="{FF2B5EF4-FFF2-40B4-BE49-F238E27FC236}">
                <a16:creationId xmlns:a16="http://schemas.microsoft.com/office/drawing/2014/main" id="{70F189EA-FAF1-C6C0-ABC6-612C2429F9DC}"/>
              </a:ext>
            </a:extLst>
          </p:cNvPr>
          <p:cNvSpPr>
            <a:spLocks noGrp="1"/>
          </p:cNvSpPr>
          <p:nvPr>
            <p:ph type="body" sz="quarter" idx="31" hasCustomPrompt="1"/>
          </p:nvPr>
        </p:nvSpPr>
        <p:spPr>
          <a:xfrm>
            <a:off x="5232400" y="5681757"/>
            <a:ext cx="2663825" cy="360362"/>
          </a:xfrm>
        </p:spPr>
        <p:txBody>
          <a:bodyPr/>
          <a:lstStyle>
            <a:lvl1pPr marL="0" indent="0">
              <a:buNone/>
              <a:defRPr/>
            </a:lvl1pPr>
          </a:lstStyle>
          <a:p>
            <a:pPr lvl="0"/>
            <a:r>
              <a:rPr lang="en-US"/>
              <a:t>Speaker Name 15pt</a:t>
            </a:r>
            <a:endParaRPr lang="en-GB"/>
          </a:p>
        </p:txBody>
      </p:sp>
      <p:sp>
        <p:nvSpPr>
          <p:cNvPr id="20" name="Text Placeholder 9">
            <a:extLst>
              <a:ext uri="{FF2B5EF4-FFF2-40B4-BE49-F238E27FC236}">
                <a16:creationId xmlns:a16="http://schemas.microsoft.com/office/drawing/2014/main" id="{1EA17E92-77BD-2660-1A92-015C5AC74FFA}"/>
              </a:ext>
            </a:extLst>
          </p:cNvPr>
          <p:cNvSpPr>
            <a:spLocks noGrp="1"/>
          </p:cNvSpPr>
          <p:nvPr>
            <p:ph type="body" sz="quarter" idx="32" hasCustomPrompt="1"/>
          </p:nvPr>
        </p:nvSpPr>
        <p:spPr>
          <a:xfrm>
            <a:off x="8975725" y="908939"/>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7 Avenir Pro 16pt</a:t>
            </a:r>
            <a:endParaRPr lang="en-GB"/>
          </a:p>
        </p:txBody>
      </p:sp>
      <p:sp>
        <p:nvSpPr>
          <p:cNvPr id="21" name="Text Placeholder 12">
            <a:extLst>
              <a:ext uri="{FF2B5EF4-FFF2-40B4-BE49-F238E27FC236}">
                <a16:creationId xmlns:a16="http://schemas.microsoft.com/office/drawing/2014/main" id="{AC1C5F36-D24C-AD20-707D-F2ABF9DC9024}"/>
              </a:ext>
            </a:extLst>
          </p:cNvPr>
          <p:cNvSpPr>
            <a:spLocks noGrp="1"/>
          </p:cNvSpPr>
          <p:nvPr>
            <p:ph type="body" sz="quarter" idx="33" hasCustomPrompt="1"/>
          </p:nvPr>
        </p:nvSpPr>
        <p:spPr>
          <a:xfrm>
            <a:off x="8975725" y="1181195"/>
            <a:ext cx="2663825" cy="360362"/>
          </a:xfrm>
        </p:spPr>
        <p:txBody>
          <a:bodyPr/>
          <a:lstStyle>
            <a:lvl1pPr marL="0" indent="0">
              <a:buNone/>
              <a:defRPr/>
            </a:lvl1pPr>
          </a:lstStyle>
          <a:p>
            <a:pPr lvl="0"/>
            <a:r>
              <a:rPr lang="en-US"/>
              <a:t>Speaker Name 15pt</a:t>
            </a:r>
            <a:endParaRPr lang="en-GB"/>
          </a:p>
        </p:txBody>
      </p:sp>
      <p:sp>
        <p:nvSpPr>
          <p:cNvPr id="22" name="Text Placeholder 9">
            <a:extLst>
              <a:ext uri="{FF2B5EF4-FFF2-40B4-BE49-F238E27FC236}">
                <a16:creationId xmlns:a16="http://schemas.microsoft.com/office/drawing/2014/main" id="{E97F85AC-D9A9-B403-3E8B-0345C43DA801}"/>
              </a:ext>
            </a:extLst>
          </p:cNvPr>
          <p:cNvSpPr>
            <a:spLocks noGrp="1"/>
          </p:cNvSpPr>
          <p:nvPr>
            <p:ph type="body" sz="quarter" idx="34" hasCustomPrompt="1"/>
          </p:nvPr>
        </p:nvSpPr>
        <p:spPr>
          <a:xfrm>
            <a:off x="8975725" y="1813813"/>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8  Avenir Pro 16pt</a:t>
            </a:r>
            <a:endParaRPr lang="en-GB"/>
          </a:p>
        </p:txBody>
      </p:sp>
      <p:sp>
        <p:nvSpPr>
          <p:cNvPr id="23" name="Text Placeholder 12">
            <a:extLst>
              <a:ext uri="{FF2B5EF4-FFF2-40B4-BE49-F238E27FC236}">
                <a16:creationId xmlns:a16="http://schemas.microsoft.com/office/drawing/2014/main" id="{EA8F6877-7E4F-A612-0E1C-CD9D336CC235}"/>
              </a:ext>
            </a:extLst>
          </p:cNvPr>
          <p:cNvSpPr>
            <a:spLocks noGrp="1"/>
          </p:cNvSpPr>
          <p:nvPr>
            <p:ph type="body" sz="quarter" idx="35" hasCustomPrompt="1"/>
          </p:nvPr>
        </p:nvSpPr>
        <p:spPr>
          <a:xfrm>
            <a:off x="8975725" y="2086069"/>
            <a:ext cx="2663825" cy="360362"/>
          </a:xfrm>
        </p:spPr>
        <p:txBody>
          <a:bodyPr/>
          <a:lstStyle>
            <a:lvl1pPr marL="0" indent="0">
              <a:buNone/>
              <a:defRPr/>
            </a:lvl1pPr>
          </a:lstStyle>
          <a:p>
            <a:pPr lvl="0"/>
            <a:r>
              <a:rPr lang="en-US"/>
              <a:t>Speaker Name 15pt</a:t>
            </a:r>
            <a:endParaRPr lang="en-GB"/>
          </a:p>
        </p:txBody>
      </p:sp>
      <p:sp>
        <p:nvSpPr>
          <p:cNvPr id="24" name="Text Placeholder 9">
            <a:extLst>
              <a:ext uri="{FF2B5EF4-FFF2-40B4-BE49-F238E27FC236}">
                <a16:creationId xmlns:a16="http://schemas.microsoft.com/office/drawing/2014/main" id="{42697E96-0219-044B-9462-5A15DE9F4A76}"/>
              </a:ext>
            </a:extLst>
          </p:cNvPr>
          <p:cNvSpPr>
            <a:spLocks noGrp="1"/>
          </p:cNvSpPr>
          <p:nvPr>
            <p:ph type="body" sz="quarter" idx="36" hasCustomPrompt="1"/>
          </p:nvPr>
        </p:nvSpPr>
        <p:spPr>
          <a:xfrm>
            <a:off x="8975725" y="2708369"/>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9 Avenir Pro 16pt</a:t>
            </a:r>
            <a:endParaRPr lang="en-GB"/>
          </a:p>
        </p:txBody>
      </p:sp>
      <p:sp>
        <p:nvSpPr>
          <p:cNvPr id="25" name="Text Placeholder 12">
            <a:extLst>
              <a:ext uri="{FF2B5EF4-FFF2-40B4-BE49-F238E27FC236}">
                <a16:creationId xmlns:a16="http://schemas.microsoft.com/office/drawing/2014/main" id="{EDACB4B8-ABDB-9C18-1309-C8397CDBC34D}"/>
              </a:ext>
            </a:extLst>
          </p:cNvPr>
          <p:cNvSpPr>
            <a:spLocks noGrp="1"/>
          </p:cNvSpPr>
          <p:nvPr>
            <p:ph type="body" sz="quarter" idx="37" hasCustomPrompt="1"/>
          </p:nvPr>
        </p:nvSpPr>
        <p:spPr>
          <a:xfrm>
            <a:off x="8975725" y="2980625"/>
            <a:ext cx="2663825" cy="360362"/>
          </a:xfrm>
        </p:spPr>
        <p:txBody>
          <a:bodyPr/>
          <a:lstStyle>
            <a:lvl1pPr marL="0" indent="0">
              <a:buNone/>
              <a:defRPr/>
            </a:lvl1pPr>
          </a:lstStyle>
          <a:p>
            <a:pPr lvl="0"/>
            <a:r>
              <a:rPr lang="en-US"/>
              <a:t>Speaker Name 15pt</a:t>
            </a:r>
            <a:endParaRPr lang="en-GB"/>
          </a:p>
        </p:txBody>
      </p:sp>
      <p:sp>
        <p:nvSpPr>
          <p:cNvPr id="26" name="Text Placeholder 9">
            <a:extLst>
              <a:ext uri="{FF2B5EF4-FFF2-40B4-BE49-F238E27FC236}">
                <a16:creationId xmlns:a16="http://schemas.microsoft.com/office/drawing/2014/main" id="{5BDC3638-D2E4-2CA2-B482-5F445F322F81}"/>
              </a:ext>
            </a:extLst>
          </p:cNvPr>
          <p:cNvSpPr>
            <a:spLocks noGrp="1"/>
          </p:cNvSpPr>
          <p:nvPr>
            <p:ph type="body" sz="quarter" idx="38" hasCustomPrompt="1"/>
          </p:nvPr>
        </p:nvSpPr>
        <p:spPr>
          <a:xfrm>
            <a:off x="8975725" y="3609276"/>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10 Avenir Pro 16pt</a:t>
            </a:r>
            <a:endParaRPr lang="en-GB"/>
          </a:p>
        </p:txBody>
      </p:sp>
      <p:sp>
        <p:nvSpPr>
          <p:cNvPr id="27" name="Text Placeholder 12">
            <a:extLst>
              <a:ext uri="{FF2B5EF4-FFF2-40B4-BE49-F238E27FC236}">
                <a16:creationId xmlns:a16="http://schemas.microsoft.com/office/drawing/2014/main" id="{D7276912-87AB-3D95-DBD5-BE1EC2F3CF6E}"/>
              </a:ext>
            </a:extLst>
          </p:cNvPr>
          <p:cNvSpPr>
            <a:spLocks noGrp="1"/>
          </p:cNvSpPr>
          <p:nvPr>
            <p:ph type="body" sz="quarter" idx="39" hasCustomPrompt="1"/>
          </p:nvPr>
        </p:nvSpPr>
        <p:spPr>
          <a:xfrm>
            <a:off x="8975725" y="3881532"/>
            <a:ext cx="2663825" cy="360362"/>
          </a:xfrm>
        </p:spPr>
        <p:txBody>
          <a:bodyPr/>
          <a:lstStyle>
            <a:lvl1pPr marL="0" indent="0">
              <a:buNone/>
              <a:defRPr/>
            </a:lvl1pPr>
          </a:lstStyle>
          <a:p>
            <a:pPr lvl="0"/>
            <a:r>
              <a:rPr lang="en-US"/>
              <a:t>Speaker Name 15pt</a:t>
            </a:r>
            <a:endParaRPr lang="en-GB"/>
          </a:p>
        </p:txBody>
      </p:sp>
      <p:sp>
        <p:nvSpPr>
          <p:cNvPr id="28" name="Text Placeholder 9">
            <a:extLst>
              <a:ext uri="{FF2B5EF4-FFF2-40B4-BE49-F238E27FC236}">
                <a16:creationId xmlns:a16="http://schemas.microsoft.com/office/drawing/2014/main" id="{05321EE3-008C-9A2C-C9F4-7656D161F1BB}"/>
              </a:ext>
            </a:extLst>
          </p:cNvPr>
          <p:cNvSpPr>
            <a:spLocks noGrp="1"/>
          </p:cNvSpPr>
          <p:nvPr>
            <p:ph type="body" sz="quarter" idx="40" hasCustomPrompt="1"/>
          </p:nvPr>
        </p:nvSpPr>
        <p:spPr>
          <a:xfrm>
            <a:off x="8975725" y="4511770"/>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11 Avenir Pro 16pt</a:t>
            </a:r>
            <a:endParaRPr lang="en-GB"/>
          </a:p>
        </p:txBody>
      </p:sp>
      <p:sp>
        <p:nvSpPr>
          <p:cNvPr id="29" name="Text Placeholder 12">
            <a:extLst>
              <a:ext uri="{FF2B5EF4-FFF2-40B4-BE49-F238E27FC236}">
                <a16:creationId xmlns:a16="http://schemas.microsoft.com/office/drawing/2014/main" id="{E23C8ADD-B068-2D01-D971-A7BAB0A42D06}"/>
              </a:ext>
            </a:extLst>
          </p:cNvPr>
          <p:cNvSpPr>
            <a:spLocks noGrp="1"/>
          </p:cNvSpPr>
          <p:nvPr>
            <p:ph type="body" sz="quarter" idx="41" hasCustomPrompt="1"/>
          </p:nvPr>
        </p:nvSpPr>
        <p:spPr>
          <a:xfrm>
            <a:off x="8975725" y="4784026"/>
            <a:ext cx="2663825" cy="360362"/>
          </a:xfrm>
        </p:spPr>
        <p:txBody>
          <a:bodyPr/>
          <a:lstStyle>
            <a:lvl1pPr marL="0" indent="0">
              <a:buNone/>
              <a:defRPr/>
            </a:lvl1pPr>
          </a:lstStyle>
          <a:p>
            <a:pPr lvl="0"/>
            <a:r>
              <a:rPr lang="en-US"/>
              <a:t>Speaker Name 15pt</a:t>
            </a:r>
            <a:endParaRPr lang="en-GB"/>
          </a:p>
        </p:txBody>
      </p:sp>
      <p:sp>
        <p:nvSpPr>
          <p:cNvPr id="30" name="Text Placeholder 9">
            <a:extLst>
              <a:ext uri="{FF2B5EF4-FFF2-40B4-BE49-F238E27FC236}">
                <a16:creationId xmlns:a16="http://schemas.microsoft.com/office/drawing/2014/main" id="{10E63031-72D7-BF94-8472-58823FAFFCC1}"/>
              </a:ext>
            </a:extLst>
          </p:cNvPr>
          <p:cNvSpPr>
            <a:spLocks noGrp="1"/>
          </p:cNvSpPr>
          <p:nvPr>
            <p:ph type="body" sz="quarter" idx="42" hasCustomPrompt="1"/>
          </p:nvPr>
        </p:nvSpPr>
        <p:spPr>
          <a:xfrm>
            <a:off x="8975725" y="5409501"/>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12 Avenir Pro 16pt</a:t>
            </a:r>
            <a:endParaRPr lang="en-GB"/>
          </a:p>
        </p:txBody>
      </p:sp>
      <p:sp>
        <p:nvSpPr>
          <p:cNvPr id="31" name="Text Placeholder 12">
            <a:extLst>
              <a:ext uri="{FF2B5EF4-FFF2-40B4-BE49-F238E27FC236}">
                <a16:creationId xmlns:a16="http://schemas.microsoft.com/office/drawing/2014/main" id="{2276196C-5B63-4F79-6C91-AE4AB3BE34ED}"/>
              </a:ext>
            </a:extLst>
          </p:cNvPr>
          <p:cNvSpPr>
            <a:spLocks noGrp="1"/>
          </p:cNvSpPr>
          <p:nvPr>
            <p:ph type="body" sz="quarter" idx="43" hasCustomPrompt="1"/>
          </p:nvPr>
        </p:nvSpPr>
        <p:spPr>
          <a:xfrm>
            <a:off x="8975725" y="5681757"/>
            <a:ext cx="2663825" cy="360362"/>
          </a:xfrm>
        </p:spPr>
        <p:txBody>
          <a:bodyPr/>
          <a:lstStyle>
            <a:lvl1pPr marL="0" indent="0">
              <a:buNone/>
              <a:defRPr/>
            </a:lvl1pPr>
          </a:lstStyle>
          <a:p>
            <a:pPr lvl="0"/>
            <a:r>
              <a:rPr lang="en-US"/>
              <a:t>Speaker Name 15pt</a:t>
            </a:r>
            <a:endParaRPr lang="en-GB"/>
          </a:p>
        </p:txBody>
      </p:sp>
    </p:spTree>
    <p:extLst>
      <p:ext uri="{BB962C8B-B14F-4D97-AF65-F5344CB8AC3E}">
        <p14:creationId xmlns:p14="http://schemas.microsoft.com/office/powerpoint/2010/main" val="38792760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ight Image - Agenda">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4E2632-8F02-C7D9-5AF7-6BEC26E5C184}"/>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a:extLst>
              <a:ext uri="{FF2B5EF4-FFF2-40B4-BE49-F238E27FC236}">
                <a16:creationId xmlns:a16="http://schemas.microsoft.com/office/drawing/2014/main" id="{460A8DC2-35E5-122C-4093-0CB894A5D697}"/>
              </a:ext>
            </a:extLst>
          </p:cNvPr>
          <p:cNvSpPr>
            <a:spLocks noGrp="1"/>
          </p:cNvSpPr>
          <p:nvPr>
            <p:ph type="pic" sz="quarter" idx="20" hasCustomPrompt="1"/>
          </p:nvPr>
        </p:nvSpPr>
        <p:spPr>
          <a:xfrm>
            <a:off x="0" y="0"/>
            <a:ext cx="4151312" cy="6858000"/>
          </a:xfrm>
          <a:custGeom>
            <a:avLst/>
            <a:gdLst>
              <a:gd name="connsiteX0" fmla="*/ 1592699 w 4151312"/>
              <a:gd name="connsiteY0" fmla="*/ 6492423 h 6858000"/>
              <a:gd name="connsiteX1" fmla="*/ 1592699 w 4151312"/>
              <a:gd name="connsiteY1" fmla="*/ 6501164 h 6858000"/>
              <a:gd name="connsiteX2" fmla="*/ 1592546 w 4151312"/>
              <a:gd name="connsiteY2" fmla="*/ 6504388 h 6858000"/>
              <a:gd name="connsiteX3" fmla="*/ 1568857 w 4151312"/>
              <a:gd name="connsiteY3" fmla="*/ 6522619 h 6858000"/>
              <a:gd name="connsiteX4" fmla="*/ 1551438 w 4151312"/>
              <a:gd name="connsiteY4" fmla="*/ 6508315 h 6858000"/>
              <a:gd name="connsiteX5" fmla="*/ 1568857 w 4151312"/>
              <a:gd name="connsiteY5" fmla="*/ 6495071 h 6858000"/>
              <a:gd name="connsiteX6" fmla="*/ 1581983 w 4151312"/>
              <a:gd name="connsiteY6" fmla="*/ 6495071 h 6858000"/>
              <a:gd name="connsiteX7" fmla="*/ 1592699 w 4151312"/>
              <a:gd name="connsiteY7" fmla="*/ 6492423 h 6858000"/>
              <a:gd name="connsiteX8" fmla="*/ 1172060 w 4151312"/>
              <a:gd name="connsiteY8" fmla="*/ 6492423 h 6858000"/>
              <a:gd name="connsiteX9" fmla="*/ 1172060 w 4151312"/>
              <a:gd name="connsiteY9" fmla="*/ 6501164 h 6858000"/>
              <a:gd name="connsiteX10" fmla="*/ 1171906 w 4151312"/>
              <a:gd name="connsiteY10" fmla="*/ 6504389 h 6858000"/>
              <a:gd name="connsiteX11" fmla="*/ 1148216 w 4151312"/>
              <a:gd name="connsiteY11" fmla="*/ 6522619 h 6858000"/>
              <a:gd name="connsiteX12" fmla="*/ 1130802 w 4151312"/>
              <a:gd name="connsiteY12" fmla="*/ 6508315 h 6858000"/>
              <a:gd name="connsiteX13" fmla="*/ 1148216 w 4151312"/>
              <a:gd name="connsiteY13" fmla="*/ 6495071 h 6858000"/>
              <a:gd name="connsiteX14" fmla="*/ 1161343 w 4151312"/>
              <a:gd name="connsiteY14" fmla="*/ 6495071 h 6858000"/>
              <a:gd name="connsiteX15" fmla="*/ 1172060 w 4151312"/>
              <a:gd name="connsiteY15" fmla="*/ 6492423 h 6858000"/>
              <a:gd name="connsiteX16" fmla="*/ 1796056 w 4151312"/>
              <a:gd name="connsiteY16" fmla="*/ 6448718 h 6858000"/>
              <a:gd name="connsiteX17" fmla="*/ 1823115 w 4151312"/>
              <a:gd name="connsiteY17" fmla="*/ 6470969 h 6858000"/>
              <a:gd name="connsiteX18" fmla="*/ 1768190 w 4151312"/>
              <a:gd name="connsiteY18" fmla="*/ 6470969 h 6858000"/>
              <a:gd name="connsiteX19" fmla="*/ 1796056 w 4151312"/>
              <a:gd name="connsiteY19" fmla="*/ 6448718 h 6858000"/>
              <a:gd name="connsiteX20" fmla="*/ 1385331 w 4151312"/>
              <a:gd name="connsiteY20" fmla="*/ 6423290 h 6858000"/>
              <a:gd name="connsiteX21" fmla="*/ 1427128 w 4151312"/>
              <a:gd name="connsiteY21" fmla="*/ 6544605 h 6858000"/>
              <a:gd name="connsiteX22" fmla="*/ 1470261 w 4151312"/>
              <a:gd name="connsiteY22" fmla="*/ 6544605 h 6858000"/>
              <a:gd name="connsiteX23" fmla="*/ 1513932 w 4151312"/>
              <a:gd name="connsiteY23" fmla="*/ 6423290 h 6858000"/>
              <a:gd name="connsiteX24" fmla="*/ 1477223 w 4151312"/>
              <a:gd name="connsiteY24" fmla="*/ 6423290 h 6858000"/>
              <a:gd name="connsiteX25" fmla="*/ 1449367 w 4151312"/>
              <a:gd name="connsiteY25" fmla="*/ 6507521 h 6858000"/>
              <a:gd name="connsiteX26" fmla="*/ 1423104 w 4151312"/>
              <a:gd name="connsiteY26" fmla="*/ 6423290 h 6858000"/>
              <a:gd name="connsiteX27" fmla="*/ 1319153 w 4151312"/>
              <a:gd name="connsiteY27" fmla="*/ 6423290 h 6858000"/>
              <a:gd name="connsiteX28" fmla="*/ 1319153 w 4151312"/>
              <a:gd name="connsiteY28" fmla="*/ 6452426 h 6858000"/>
              <a:gd name="connsiteX29" fmla="*/ 1336299 w 4151312"/>
              <a:gd name="connsiteY29" fmla="*/ 6452426 h 6858000"/>
              <a:gd name="connsiteX30" fmla="*/ 1336299 w 4151312"/>
              <a:gd name="connsiteY30" fmla="*/ 6544604 h 6858000"/>
              <a:gd name="connsiteX31" fmla="*/ 1371127 w 4151312"/>
              <a:gd name="connsiteY31" fmla="*/ 6544604 h 6858000"/>
              <a:gd name="connsiteX32" fmla="*/ 1371127 w 4151312"/>
              <a:gd name="connsiteY32" fmla="*/ 6423290 h 6858000"/>
              <a:gd name="connsiteX33" fmla="*/ 1293161 w 4151312"/>
              <a:gd name="connsiteY33" fmla="*/ 6421700 h 6858000"/>
              <a:gd name="connsiteX34" fmla="*/ 1261280 w 4151312"/>
              <a:gd name="connsiteY34" fmla="*/ 6442626 h 6858000"/>
              <a:gd name="connsiteX35" fmla="*/ 1261280 w 4151312"/>
              <a:gd name="connsiteY35" fmla="*/ 6423290 h 6858000"/>
              <a:gd name="connsiteX36" fmla="*/ 1227522 w 4151312"/>
              <a:gd name="connsiteY36" fmla="*/ 6423290 h 6858000"/>
              <a:gd name="connsiteX37" fmla="*/ 1227522 w 4151312"/>
              <a:gd name="connsiteY37" fmla="*/ 6544604 h 6858000"/>
              <a:gd name="connsiteX38" fmla="*/ 1262352 w 4151312"/>
              <a:gd name="connsiteY38" fmla="*/ 6544604 h 6858000"/>
              <a:gd name="connsiteX39" fmla="*/ 1262352 w 4151312"/>
              <a:gd name="connsiteY39" fmla="*/ 6486596 h 6858000"/>
              <a:gd name="connsiteX40" fmla="*/ 1288073 w 4151312"/>
              <a:gd name="connsiteY40" fmla="*/ 6457194 h 6858000"/>
              <a:gd name="connsiteX41" fmla="*/ 1302808 w 4151312"/>
              <a:gd name="connsiteY41" fmla="*/ 6457194 h 6858000"/>
              <a:gd name="connsiteX42" fmla="*/ 1302808 w 4151312"/>
              <a:gd name="connsiteY42" fmla="*/ 6422760 h 6858000"/>
              <a:gd name="connsiteX43" fmla="*/ 1293161 w 4151312"/>
              <a:gd name="connsiteY43" fmla="*/ 6421700 h 6858000"/>
              <a:gd name="connsiteX44" fmla="*/ 1796056 w 4151312"/>
              <a:gd name="connsiteY44" fmla="*/ 6420112 h 6858000"/>
              <a:gd name="connsiteX45" fmla="*/ 1791956 w 4151312"/>
              <a:gd name="connsiteY45" fmla="*/ 6420138 h 6858000"/>
              <a:gd name="connsiteX46" fmla="*/ 1732297 w 4151312"/>
              <a:gd name="connsiteY46" fmla="*/ 6483948 h 6858000"/>
              <a:gd name="connsiteX47" fmla="*/ 1770879 w 4151312"/>
              <a:gd name="connsiteY47" fmla="*/ 6541990 h 6858000"/>
              <a:gd name="connsiteX48" fmla="*/ 1857943 w 4151312"/>
              <a:gd name="connsiteY48" fmla="*/ 6509641 h 6858000"/>
              <a:gd name="connsiteX49" fmla="*/ 1821781 w 4151312"/>
              <a:gd name="connsiteY49" fmla="*/ 6505933 h 6858000"/>
              <a:gd name="connsiteX50" fmla="*/ 1802269 w 4151312"/>
              <a:gd name="connsiteY50" fmla="*/ 6518046 h 6858000"/>
              <a:gd name="connsiteX51" fmla="*/ 1768997 w 4151312"/>
              <a:gd name="connsiteY51" fmla="*/ 6494013 h 6858000"/>
              <a:gd name="connsiteX52" fmla="*/ 1860353 w 4151312"/>
              <a:gd name="connsiteY52" fmla="*/ 6494013 h 6858000"/>
              <a:gd name="connsiteX53" fmla="*/ 1860353 w 4151312"/>
              <a:gd name="connsiteY53" fmla="*/ 6492689 h 6858000"/>
              <a:gd name="connsiteX54" fmla="*/ 1796056 w 4151312"/>
              <a:gd name="connsiteY54" fmla="*/ 6420112 h 6858000"/>
              <a:gd name="connsiteX55" fmla="*/ 1574215 w 4151312"/>
              <a:gd name="connsiteY55" fmla="*/ 6420111 h 6858000"/>
              <a:gd name="connsiteX56" fmla="*/ 1521700 w 4151312"/>
              <a:gd name="connsiteY56" fmla="*/ 6434944 h 6858000"/>
              <a:gd name="connsiteX57" fmla="*/ 1535364 w 4151312"/>
              <a:gd name="connsiteY57" fmla="*/ 6460902 h 6858000"/>
              <a:gd name="connsiteX58" fmla="*/ 1572342 w 4151312"/>
              <a:gd name="connsiteY58" fmla="*/ 6449512 h 6858000"/>
              <a:gd name="connsiteX59" fmla="*/ 1592699 w 4151312"/>
              <a:gd name="connsiteY59" fmla="*/ 6463816 h 6858000"/>
              <a:gd name="connsiteX60" fmla="*/ 1592699 w 4151312"/>
              <a:gd name="connsiteY60" fmla="*/ 6465140 h 6858000"/>
              <a:gd name="connsiteX61" fmla="*/ 1584124 w 4151312"/>
              <a:gd name="connsiteY61" fmla="*/ 6472292 h 6858000"/>
              <a:gd name="connsiteX62" fmla="*/ 1560013 w 4151312"/>
              <a:gd name="connsiteY62" fmla="*/ 6472292 h 6858000"/>
              <a:gd name="connsiteX63" fmla="*/ 1515545 w 4151312"/>
              <a:gd name="connsiteY63" fmla="*/ 6509640 h 6858000"/>
              <a:gd name="connsiteX64" fmla="*/ 1515603 w 4151312"/>
              <a:gd name="connsiteY64" fmla="*/ 6510750 h 6858000"/>
              <a:gd name="connsiteX65" fmla="*/ 1558409 w 4151312"/>
              <a:gd name="connsiteY65" fmla="*/ 6547782 h 6858000"/>
              <a:gd name="connsiteX66" fmla="*/ 1592699 w 4151312"/>
              <a:gd name="connsiteY66" fmla="*/ 6533214 h 6858000"/>
              <a:gd name="connsiteX67" fmla="*/ 1592699 w 4151312"/>
              <a:gd name="connsiteY67" fmla="*/ 6544604 h 6858000"/>
              <a:gd name="connsiteX68" fmla="*/ 1627527 w 4151312"/>
              <a:gd name="connsiteY68" fmla="*/ 6544604 h 6858000"/>
              <a:gd name="connsiteX69" fmla="*/ 1627527 w 4151312"/>
              <a:gd name="connsiteY69" fmla="*/ 6464875 h 6858000"/>
              <a:gd name="connsiteX70" fmla="*/ 1574215 w 4151312"/>
              <a:gd name="connsiteY70" fmla="*/ 6420111 h 6858000"/>
              <a:gd name="connsiteX71" fmla="*/ 1153574 w 4151312"/>
              <a:gd name="connsiteY71" fmla="*/ 6420111 h 6858000"/>
              <a:gd name="connsiteX72" fmla="*/ 1101062 w 4151312"/>
              <a:gd name="connsiteY72" fmla="*/ 6434944 h 6858000"/>
              <a:gd name="connsiteX73" fmla="*/ 1114726 w 4151312"/>
              <a:gd name="connsiteY73" fmla="*/ 6460902 h 6858000"/>
              <a:gd name="connsiteX74" fmla="*/ 1151699 w 4151312"/>
              <a:gd name="connsiteY74" fmla="*/ 6449512 h 6858000"/>
              <a:gd name="connsiteX75" fmla="*/ 1172060 w 4151312"/>
              <a:gd name="connsiteY75" fmla="*/ 6463816 h 6858000"/>
              <a:gd name="connsiteX76" fmla="*/ 1172060 w 4151312"/>
              <a:gd name="connsiteY76" fmla="*/ 6465140 h 6858000"/>
              <a:gd name="connsiteX77" fmla="*/ 1163487 w 4151312"/>
              <a:gd name="connsiteY77" fmla="*/ 6472292 h 6858000"/>
              <a:gd name="connsiteX78" fmla="*/ 1139375 w 4151312"/>
              <a:gd name="connsiteY78" fmla="*/ 6472292 h 6858000"/>
              <a:gd name="connsiteX79" fmla="*/ 1094901 w 4151312"/>
              <a:gd name="connsiteY79" fmla="*/ 6509640 h 6858000"/>
              <a:gd name="connsiteX80" fmla="*/ 1094960 w 4151312"/>
              <a:gd name="connsiteY80" fmla="*/ 6510749 h 6858000"/>
              <a:gd name="connsiteX81" fmla="*/ 1137766 w 4151312"/>
              <a:gd name="connsiteY81" fmla="*/ 6547782 h 6858000"/>
              <a:gd name="connsiteX82" fmla="*/ 1172060 w 4151312"/>
              <a:gd name="connsiteY82" fmla="*/ 6533214 h 6858000"/>
              <a:gd name="connsiteX83" fmla="*/ 1172060 w 4151312"/>
              <a:gd name="connsiteY83" fmla="*/ 6544604 h 6858000"/>
              <a:gd name="connsiteX84" fmla="*/ 1206890 w 4151312"/>
              <a:gd name="connsiteY84" fmla="*/ 6544604 h 6858000"/>
              <a:gd name="connsiteX85" fmla="*/ 1206890 w 4151312"/>
              <a:gd name="connsiteY85" fmla="*/ 6464875 h 6858000"/>
              <a:gd name="connsiteX86" fmla="*/ 1153574 w 4151312"/>
              <a:gd name="connsiteY86" fmla="*/ 6420111 h 6858000"/>
              <a:gd name="connsiteX87" fmla="*/ 568575 w 4151312"/>
              <a:gd name="connsiteY87" fmla="*/ 6383429 h 6858000"/>
              <a:gd name="connsiteX88" fmla="*/ 568549 w 4151312"/>
              <a:gd name="connsiteY88" fmla="*/ 6520396 h 6858000"/>
              <a:gd name="connsiteX89" fmla="*/ 624511 w 4151312"/>
              <a:gd name="connsiteY89" fmla="*/ 6519097 h 6858000"/>
              <a:gd name="connsiteX90" fmla="*/ 618898 w 4151312"/>
              <a:gd name="connsiteY90" fmla="*/ 6402004 h 6858000"/>
              <a:gd name="connsiteX91" fmla="*/ 624479 w 4151312"/>
              <a:gd name="connsiteY91" fmla="*/ 6384725 h 6858000"/>
              <a:gd name="connsiteX92" fmla="*/ 568575 w 4151312"/>
              <a:gd name="connsiteY92" fmla="*/ 6383429 h 6858000"/>
              <a:gd name="connsiteX93" fmla="*/ 1659953 w 4151312"/>
              <a:gd name="connsiteY93" fmla="*/ 6377201 h 6858000"/>
              <a:gd name="connsiteX94" fmla="*/ 1659953 w 4151312"/>
              <a:gd name="connsiteY94" fmla="*/ 6423290 h 6858000"/>
              <a:gd name="connsiteX95" fmla="*/ 1640662 w 4151312"/>
              <a:gd name="connsiteY95" fmla="*/ 6423290 h 6858000"/>
              <a:gd name="connsiteX96" fmla="*/ 1640662 w 4151312"/>
              <a:gd name="connsiteY96" fmla="*/ 6452426 h 6858000"/>
              <a:gd name="connsiteX97" fmla="*/ 1659953 w 4151312"/>
              <a:gd name="connsiteY97" fmla="*/ 6452426 h 6858000"/>
              <a:gd name="connsiteX98" fmla="*/ 1659953 w 4151312"/>
              <a:gd name="connsiteY98" fmla="*/ 6518911 h 6858000"/>
              <a:gd name="connsiteX99" fmla="*/ 1695318 w 4151312"/>
              <a:gd name="connsiteY99" fmla="*/ 6546194 h 6858000"/>
              <a:gd name="connsiteX100" fmla="*/ 1722377 w 4151312"/>
              <a:gd name="connsiteY100" fmla="*/ 6544604 h 6858000"/>
              <a:gd name="connsiteX101" fmla="*/ 1722377 w 4151312"/>
              <a:gd name="connsiteY101" fmla="*/ 6515203 h 6858000"/>
              <a:gd name="connsiteX102" fmla="*/ 1706303 w 4151312"/>
              <a:gd name="connsiteY102" fmla="*/ 6515998 h 6858000"/>
              <a:gd name="connsiteX103" fmla="*/ 1694780 w 4151312"/>
              <a:gd name="connsiteY103" fmla="*/ 6507256 h 6858000"/>
              <a:gd name="connsiteX104" fmla="*/ 1694780 w 4151312"/>
              <a:gd name="connsiteY104" fmla="*/ 6452426 h 6858000"/>
              <a:gd name="connsiteX105" fmla="*/ 1721302 w 4151312"/>
              <a:gd name="connsiteY105" fmla="*/ 6452426 h 6858000"/>
              <a:gd name="connsiteX106" fmla="*/ 1721302 w 4151312"/>
              <a:gd name="connsiteY106" fmla="*/ 6423290 h 6858000"/>
              <a:gd name="connsiteX107" fmla="*/ 1694780 w 4151312"/>
              <a:gd name="connsiteY107" fmla="*/ 6423290 h 6858000"/>
              <a:gd name="connsiteX108" fmla="*/ 1694780 w 4151312"/>
              <a:gd name="connsiteY108" fmla="*/ 6377201 h 6858000"/>
              <a:gd name="connsiteX109" fmla="*/ 1884617 w 4151312"/>
              <a:gd name="connsiteY109" fmla="*/ 6359355 h 6858000"/>
              <a:gd name="connsiteX110" fmla="*/ 1884617 w 4151312"/>
              <a:gd name="connsiteY110" fmla="*/ 6392335 h 6858000"/>
              <a:gd name="connsiteX111" fmla="*/ 1893998 w 4151312"/>
              <a:gd name="connsiteY111" fmla="*/ 6392335 h 6858000"/>
              <a:gd name="connsiteX112" fmla="*/ 1893998 w 4151312"/>
              <a:gd name="connsiteY112" fmla="*/ 6373492 h 6858000"/>
              <a:gd name="connsiteX113" fmla="*/ 1898291 w 4151312"/>
              <a:gd name="connsiteY113" fmla="*/ 6385270 h 6858000"/>
              <a:gd name="connsiteX114" fmla="*/ 1905819 w 4151312"/>
              <a:gd name="connsiteY114" fmla="*/ 6385270 h 6858000"/>
              <a:gd name="connsiteX115" fmla="*/ 1910111 w 4151312"/>
              <a:gd name="connsiteY115" fmla="*/ 6373492 h 6858000"/>
              <a:gd name="connsiteX116" fmla="*/ 1910111 w 4151312"/>
              <a:gd name="connsiteY116" fmla="*/ 6392335 h 6858000"/>
              <a:gd name="connsiteX117" fmla="*/ 1919685 w 4151312"/>
              <a:gd name="connsiteY117" fmla="*/ 6392335 h 6858000"/>
              <a:gd name="connsiteX118" fmla="*/ 1919685 w 4151312"/>
              <a:gd name="connsiteY118" fmla="*/ 6359355 h 6858000"/>
              <a:gd name="connsiteX119" fmla="*/ 1907566 w 4151312"/>
              <a:gd name="connsiteY119" fmla="*/ 6359355 h 6858000"/>
              <a:gd name="connsiteX120" fmla="*/ 1902362 w 4151312"/>
              <a:gd name="connsiteY120" fmla="*/ 6373114 h 6858000"/>
              <a:gd name="connsiteX121" fmla="*/ 1897494 w 4151312"/>
              <a:gd name="connsiteY121" fmla="*/ 6359355 h 6858000"/>
              <a:gd name="connsiteX122" fmla="*/ 1850683 w 4151312"/>
              <a:gd name="connsiteY122" fmla="*/ 6359355 h 6858000"/>
              <a:gd name="connsiteX123" fmla="*/ 1850683 w 4151312"/>
              <a:gd name="connsiteY123" fmla="*/ 6367929 h 6858000"/>
              <a:gd name="connsiteX124" fmla="*/ 1860074 w 4151312"/>
              <a:gd name="connsiteY124" fmla="*/ 6367929 h 6858000"/>
              <a:gd name="connsiteX125" fmla="*/ 1860074 w 4151312"/>
              <a:gd name="connsiteY125" fmla="*/ 6392335 h 6858000"/>
              <a:gd name="connsiteX126" fmla="*/ 1869839 w 4151312"/>
              <a:gd name="connsiteY126" fmla="*/ 6392335 h 6858000"/>
              <a:gd name="connsiteX127" fmla="*/ 1869839 w 4151312"/>
              <a:gd name="connsiteY127" fmla="*/ 6367929 h 6858000"/>
              <a:gd name="connsiteX128" fmla="*/ 1879230 w 4151312"/>
              <a:gd name="connsiteY128" fmla="*/ 6367929 h 6858000"/>
              <a:gd name="connsiteX129" fmla="*/ 1879230 w 4151312"/>
              <a:gd name="connsiteY129" fmla="*/ 6359355 h 6858000"/>
              <a:gd name="connsiteX130" fmla="*/ 1352105 w 4151312"/>
              <a:gd name="connsiteY130" fmla="*/ 6359189 h 6858000"/>
              <a:gd name="connsiteX131" fmla="*/ 1329868 w 4151312"/>
              <a:gd name="connsiteY131" fmla="*/ 6381439 h 6858000"/>
              <a:gd name="connsiteX132" fmla="*/ 1352108 w 4151312"/>
              <a:gd name="connsiteY132" fmla="*/ 6403427 h 6858000"/>
              <a:gd name="connsiteX133" fmla="*/ 1374610 w 4151312"/>
              <a:gd name="connsiteY133" fmla="*/ 6381439 h 6858000"/>
              <a:gd name="connsiteX134" fmla="*/ 1374610 w 4151312"/>
              <a:gd name="connsiteY134" fmla="*/ 6381364 h 6858000"/>
              <a:gd name="connsiteX135" fmla="*/ 1352105 w 4151312"/>
              <a:gd name="connsiteY135" fmla="*/ 6359189 h 6858000"/>
              <a:gd name="connsiteX136" fmla="*/ 1041583 w 4151312"/>
              <a:gd name="connsiteY136" fmla="*/ 6359189 h 6858000"/>
              <a:gd name="connsiteX137" fmla="*/ 1041583 w 4151312"/>
              <a:gd name="connsiteY137" fmla="*/ 6544604 h 6858000"/>
              <a:gd name="connsiteX138" fmla="*/ 1076143 w 4151312"/>
              <a:gd name="connsiteY138" fmla="*/ 6544604 h 6858000"/>
              <a:gd name="connsiteX139" fmla="*/ 1076143 w 4151312"/>
              <a:gd name="connsiteY139" fmla="*/ 6359189 h 6858000"/>
              <a:gd name="connsiteX140" fmla="*/ 925239 w 4151312"/>
              <a:gd name="connsiteY140" fmla="*/ 6355990 h 6858000"/>
              <a:gd name="connsiteX141" fmla="*/ 832602 w 4151312"/>
              <a:gd name="connsiteY141" fmla="*/ 6451897 h 6858000"/>
              <a:gd name="connsiteX142" fmla="*/ 832623 w 4151312"/>
              <a:gd name="connsiteY142" fmla="*/ 6456990 h 6858000"/>
              <a:gd name="connsiteX143" fmla="*/ 930389 w 4151312"/>
              <a:gd name="connsiteY143" fmla="*/ 6547783 h 6858000"/>
              <a:gd name="connsiteX144" fmla="*/ 1022285 w 4151312"/>
              <a:gd name="connsiteY144" fmla="*/ 6478650 h 6858000"/>
              <a:gd name="connsiteX145" fmla="*/ 981294 w 4151312"/>
              <a:gd name="connsiteY145" fmla="*/ 6478650 h 6858000"/>
              <a:gd name="connsiteX146" fmla="*/ 930389 w 4151312"/>
              <a:gd name="connsiteY146" fmla="*/ 6513878 h 6858000"/>
              <a:gd name="connsiteX147" fmla="*/ 871450 w 4151312"/>
              <a:gd name="connsiteY147" fmla="*/ 6451897 h 6858000"/>
              <a:gd name="connsiteX148" fmla="*/ 930389 w 4151312"/>
              <a:gd name="connsiteY148" fmla="*/ 6389916 h 6858000"/>
              <a:gd name="connsiteX149" fmla="*/ 981294 w 4151312"/>
              <a:gd name="connsiteY149" fmla="*/ 6425144 h 6858000"/>
              <a:gd name="connsiteX150" fmla="*/ 1022285 w 4151312"/>
              <a:gd name="connsiteY150" fmla="*/ 6425144 h 6858000"/>
              <a:gd name="connsiteX151" fmla="*/ 930389 w 4151312"/>
              <a:gd name="connsiteY151" fmla="*/ 6356011 h 6858000"/>
              <a:gd name="connsiteX152" fmla="*/ 925239 w 4151312"/>
              <a:gd name="connsiteY152" fmla="*/ 6355990 h 6858000"/>
              <a:gd name="connsiteX153" fmla="*/ 651232 w 4151312"/>
              <a:gd name="connsiteY153" fmla="*/ 6336161 h 6858000"/>
              <a:gd name="connsiteX154" fmla="*/ 624479 w 4151312"/>
              <a:gd name="connsiteY154" fmla="*/ 6384726 h 6858000"/>
              <a:gd name="connsiteX155" fmla="*/ 742033 w 4151312"/>
              <a:gd name="connsiteY155" fmla="*/ 6451914 h 6858000"/>
              <a:gd name="connsiteX156" fmla="*/ 624512 w 4151312"/>
              <a:gd name="connsiteY156" fmla="*/ 6519097 h 6858000"/>
              <a:gd name="connsiteX157" fmla="*/ 651373 w 4151312"/>
              <a:gd name="connsiteY157" fmla="*/ 6567631 h 6858000"/>
              <a:gd name="connsiteX158" fmla="*/ 771228 w 4151312"/>
              <a:gd name="connsiteY158" fmla="*/ 6499136 h 6858000"/>
              <a:gd name="connsiteX159" fmla="*/ 742033 w 4151312"/>
              <a:gd name="connsiteY159" fmla="*/ 6451914 h 6858000"/>
              <a:gd name="connsiteX160" fmla="*/ 771227 w 4151312"/>
              <a:gd name="connsiteY160" fmla="*/ 6404692 h 6858000"/>
              <a:gd name="connsiteX161" fmla="*/ 651232 w 4151312"/>
              <a:gd name="connsiteY161" fmla="*/ 6336161 h 6858000"/>
              <a:gd name="connsiteX162" fmla="*/ 0 w 4151312"/>
              <a:gd name="connsiteY162" fmla="*/ 0 h 6858000"/>
              <a:gd name="connsiteX163" fmla="*/ 4151312 w 4151312"/>
              <a:gd name="connsiteY163" fmla="*/ 0 h 6858000"/>
              <a:gd name="connsiteX164" fmla="*/ 4151312 w 4151312"/>
              <a:gd name="connsiteY164" fmla="*/ 6858000 h 6858000"/>
              <a:gd name="connsiteX165" fmla="*/ 0 w 4151312"/>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151312"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4151312" y="0"/>
                </a:lnTo>
                <a:lnTo>
                  <a:pt x="4151312" y="6858000"/>
                </a:lnTo>
                <a:lnTo>
                  <a:pt x="0" y="6858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center icon to insert light image</a:t>
            </a:r>
          </a:p>
        </p:txBody>
      </p:sp>
      <p:sp>
        <p:nvSpPr>
          <p:cNvPr id="8" name="Text Placeholder 9">
            <a:extLst>
              <a:ext uri="{FF2B5EF4-FFF2-40B4-BE49-F238E27FC236}">
                <a16:creationId xmlns:a16="http://schemas.microsoft.com/office/drawing/2014/main" id="{29FAF35B-2ED4-D537-2CBC-679AE67EE6C1}"/>
              </a:ext>
            </a:extLst>
          </p:cNvPr>
          <p:cNvSpPr>
            <a:spLocks noGrp="1"/>
          </p:cNvSpPr>
          <p:nvPr>
            <p:ph type="body" sz="quarter" idx="13" hasCustomPrompt="1"/>
          </p:nvPr>
        </p:nvSpPr>
        <p:spPr>
          <a:xfrm>
            <a:off x="5232400" y="908939"/>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1 Avenir Pro 16pt</a:t>
            </a:r>
            <a:endParaRPr lang="en-GB"/>
          </a:p>
        </p:txBody>
      </p:sp>
      <p:sp>
        <p:nvSpPr>
          <p:cNvPr id="9" name="Text Placeholder 12">
            <a:extLst>
              <a:ext uri="{FF2B5EF4-FFF2-40B4-BE49-F238E27FC236}">
                <a16:creationId xmlns:a16="http://schemas.microsoft.com/office/drawing/2014/main" id="{23B40A7F-5AE1-5AC4-16CC-DA9E88A61485}"/>
              </a:ext>
            </a:extLst>
          </p:cNvPr>
          <p:cNvSpPr>
            <a:spLocks noGrp="1"/>
          </p:cNvSpPr>
          <p:nvPr>
            <p:ph type="body" sz="quarter" idx="15" hasCustomPrompt="1"/>
          </p:nvPr>
        </p:nvSpPr>
        <p:spPr>
          <a:xfrm>
            <a:off x="5232400" y="1181195"/>
            <a:ext cx="2663825" cy="360362"/>
          </a:xfrm>
        </p:spPr>
        <p:txBody>
          <a:bodyPr/>
          <a:lstStyle>
            <a:lvl1pPr marL="0" indent="0">
              <a:buNone/>
              <a:defRPr/>
            </a:lvl1pPr>
          </a:lstStyle>
          <a:p>
            <a:pPr lvl="0"/>
            <a:r>
              <a:rPr lang="en-US"/>
              <a:t>Speaker Name 15pt</a:t>
            </a:r>
            <a:endParaRPr lang="en-GB"/>
          </a:p>
        </p:txBody>
      </p:sp>
      <p:sp>
        <p:nvSpPr>
          <p:cNvPr id="11" name="Rectangle 10">
            <a:extLst>
              <a:ext uri="{FF2B5EF4-FFF2-40B4-BE49-F238E27FC236}">
                <a16:creationId xmlns:a16="http://schemas.microsoft.com/office/drawing/2014/main" id="{7DF3D335-952A-E773-05C6-D90DC09E72CD}"/>
              </a:ext>
            </a:extLst>
          </p:cNvPr>
          <p:cNvSpPr/>
          <p:nvPr userDrawn="1"/>
        </p:nvSpPr>
        <p:spPr>
          <a:xfrm>
            <a:off x="10848975" y="6308725"/>
            <a:ext cx="1343025" cy="54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9">
            <a:extLst>
              <a:ext uri="{FF2B5EF4-FFF2-40B4-BE49-F238E27FC236}">
                <a16:creationId xmlns:a16="http://schemas.microsoft.com/office/drawing/2014/main" id="{B6B5DFED-7647-0C9C-FF5A-980FF7F61F21}"/>
              </a:ext>
            </a:extLst>
          </p:cNvPr>
          <p:cNvSpPr>
            <a:spLocks noGrp="1"/>
          </p:cNvSpPr>
          <p:nvPr>
            <p:ph type="body" sz="quarter" idx="22" hasCustomPrompt="1"/>
          </p:nvPr>
        </p:nvSpPr>
        <p:spPr>
          <a:xfrm>
            <a:off x="5232400" y="1813813"/>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2  Avenir Pro 16pt</a:t>
            </a:r>
            <a:endParaRPr lang="en-GB"/>
          </a:p>
        </p:txBody>
      </p:sp>
      <p:sp>
        <p:nvSpPr>
          <p:cNvPr id="13" name="Text Placeholder 12">
            <a:extLst>
              <a:ext uri="{FF2B5EF4-FFF2-40B4-BE49-F238E27FC236}">
                <a16:creationId xmlns:a16="http://schemas.microsoft.com/office/drawing/2014/main" id="{5AEDF268-A16E-392A-A38C-932CA3DA19C8}"/>
              </a:ext>
            </a:extLst>
          </p:cNvPr>
          <p:cNvSpPr>
            <a:spLocks noGrp="1"/>
          </p:cNvSpPr>
          <p:nvPr>
            <p:ph type="body" sz="quarter" idx="23" hasCustomPrompt="1"/>
          </p:nvPr>
        </p:nvSpPr>
        <p:spPr>
          <a:xfrm>
            <a:off x="5232400" y="2086069"/>
            <a:ext cx="2663825" cy="360362"/>
          </a:xfrm>
        </p:spPr>
        <p:txBody>
          <a:bodyPr/>
          <a:lstStyle>
            <a:lvl1pPr marL="0" indent="0">
              <a:buNone/>
              <a:defRPr/>
            </a:lvl1pPr>
          </a:lstStyle>
          <a:p>
            <a:pPr lvl="0"/>
            <a:r>
              <a:rPr lang="en-US"/>
              <a:t>Speaker Name 15pt</a:t>
            </a:r>
            <a:endParaRPr lang="en-GB"/>
          </a:p>
        </p:txBody>
      </p:sp>
      <p:sp>
        <p:nvSpPr>
          <p:cNvPr id="14" name="Text Placeholder 9">
            <a:extLst>
              <a:ext uri="{FF2B5EF4-FFF2-40B4-BE49-F238E27FC236}">
                <a16:creationId xmlns:a16="http://schemas.microsoft.com/office/drawing/2014/main" id="{99EC5CF4-0A45-7231-2C85-32BB9F0453B7}"/>
              </a:ext>
            </a:extLst>
          </p:cNvPr>
          <p:cNvSpPr>
            <a:spLocks noGrp="1"/>
          </p:cNvSpPr>
          <p:nvPr>
            <p:ph type="body" sz="quarter" idx="24" hasCustomPrompt="1"/>
          </p:nvPr>
        </p:nvSpPr>
        <p:spPr>
          <a:xfrm>
            <a:off x="5232400" y="2708369"/>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3 Avenir Pro 16pt</a:t>
            </a:r>
            <a:endParaRPr lang="en-GB"/>
          </a:p>
        </p:txBody>
      </p:sp>
      <p:sp>
        <p:nvSpPr>
          <p:cNvPr id="15" name="Text Placeholder 12">
            <a:extLst>
              <a:ext uri="{FF2B5EF4-FFF2-40B4-BE49-F238E27FC236}">
                <a16:creationId xmlns:a16="http://schemas.microsoft.com/office/drawing/2014/main" id="{B174E7E9-2FE4-7461-5B13-B5FC955FFAEC}"/>
              </a:ext>
            </a:extLst>
          </p:cNvPr>
          <p:cNvSpPr>
            <a:spLocks noGrp="1"/>
          </p:cNvSpPr>
          <p:nvPr>
            <p:ph type="body" sz="quarter" idx="25" hasCustomPrompt="1"/>
          </p:nvPr>
        </p:nvSpPr>
        <p:spPr>
          <a:xfrm>
            <a:off x="5232400" y="2980625"/>
            <a:ext cx="2663825" cy="360362"/>
          </a:xfrm>
        </p:spPr>
        <p:txBody>
          <a:bodyPr/>
          <a:lstStyle>
            <a:lvl1pPr marL="0" indent="0">
              <a:buNone/>
              <a:defRPr/>
            </a:lvl1pPr>
          </a:lstStyle>
          <a:p>
            <a:pPr lvl="0"/>
            <a:r>
              <a:rPr lang="en-US"/>
              <a:t>Speaker Name 15pt</a:t>
            </a:r>
            <a:endParaRPr lang="en-GB"/>
          </a:p>
        </p:txBody>
      </p:sp>
      <p:sp>
        <p:nvSpPr>
          <p:cNvPr id="16" name="Text Placeholder 9">
            <a:extLst>
              <a:ext uri="{FF2B5EF4-FFF2-40B4-BE49-F238E27FC236}">
                <a16:creationId xmlns:a16="http://schemas.microsoft.com/office/drawing/2014/main" id="{43D53C35-7B0A-5827-3E29-6CEC9AA2DD9E}"/>
              </a:ext>
            </a:extLst>
          </p:cNvPr>
          <p:cNvSpPr>
            <a:spLocks noGrp="1"/>
          </p:cNvSpPr>
          <p:nvPr>
            <p:ph type="body" sz="quarter" idx="26" hasCustomPrompt="1"/>
          </p:nvPr>
        </p:nvSpPr>
        <p:spPr>
          <a:xfrm>
            <a:off x="5232400" y="3609276"/>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4 Avenir Pro 16pt</a:t>
            </a:r>
            <a:endParaRPr lang="en-GB"/>
          </a:p>
        </p:txBody>
      </p:sp>
      <p:sp>
        <p:nvSpPr>
          <p:cNvPr id="17" name="Text Placeholder 12">
            <a:extLst>
              <a:ext uri="{FF2B5EF4-FFF2-40B4-BE49-F238E27FC236}">
                <a16:creationId xmlns:a16="http://schemas.microsoft.com/office/drawing/2014/main" id="{AE819C7B-BB25-3FA5-219F-C6E56BFB07C2}"/>
              </a:ext>
            </a:extLst>
          </p:cNvPr>
          <p:cNvSpPr>
            <a:spLocks noGrp="1"/>
          </p:cNvSpPr>
          <p:nvPr>
            <p:ph type="body" sz="quarter" idx="27" hasCustomPrompt="1"/>
          </p:nvPr>
        </p:nvSpPr>
        <p:spPr>
          <a:xfrm>
            <a:off x="5232400" y="3881532"/>
            <a:ext cx="2663825" cy="360362"/>
          </a:xfrm>
        </p:spPr>
        <p:txBody>
          <a:bodyPr/>
          <a:lstStyle>
            <a:lvl1pPr marL="0" indent="0">
              <a:buNone/>
              <a:defRPr/>
            </a:lvl1pPr>
          </a:lstStyle>
          <a:p>
            <a:pPr lvl="0"/>
            <a:r>
              <a:rPr lang="en-US"/>
              <a:t>Speaker Name 15pt</a:t>
            </a:r>
            <a:endParaRPr lang="en-GB"/>
          </a:p>
        </p:txBody>
      </p:sp>
      <p:sp>
        <p:nvSpPr>
          <p:cNvPr id="18" name="Text Placeholder 9">
            <a:extLst>
              <a:ext uri="{FF2B5EF4-FFF2-40B4-BE49-F238E27FC236}">
                <a16:creationId xmlns:a16="http://schemas.microsoft.com/office/drawing/2014/main" id="{B1C6517C-6CD7-9A15-83C4-0C815BE566B3}"/>
              </a:ext>
            </a:extLst>
          </p:cNvPr>
          <p:cNvSpPr>
            <a:spLocks noGrp="1"/>
          </p:cNvSpPr>
          <p:nvPr>
            <p:ph type="body" sz="quarter" idx="28" hasCustomPrompt="1"/>
          </p:nvPr>
        </p:nvSpPr>
        <p:spPr>
          <a:xfrm>
            <a:off x="5232400" y="4511770"/>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5 Avenir Pro 16pt</a:t>
            </a:r>
            <a:endParaRPr lang="en-GB"/>
          </a:p>
        </p:txBody>
      </p:sp>
      <p:sp>
        <p:nvSpPr>
          <p:cNvPr id="19" name="Text Placeholder 12">
            <a:extLst>
              <a:ext uri="{FF2B5EF4-FFF2-40B4-BE49-F238E27FC236}">
                <a16:creationId xmlns:a16="http://schemas.microsoft.com/office/drawing/2014/main" id="{6E1C68AA-7188-8B61-B1E8-F3622A628BD9}"/>
              </a:ext>
            </a:extLst>
          </p:cNvPr>
          <p:cNvSpPr>
            <a:spLocks noGrp="1"/>
          </p:cNvSpPr>
          <p:nvPr>
            <p:ph type="body" sz="quarter" idx="29" hasCustomPrompt="1"/>
          </p:nvPr>
        </p:nvSpPr>
        <p:spPr>
          <a:xfrm>
            <a:off x="5232400" y="4784026"/>
            <a:ext cx="2663825" cy="360362"/>
          </a:xfrm>
        </p:spPr>
        <p:txBody>
          <a:bodyPr/>
          <a:lstStyle>
            <a:lvl1pPr marL="0" indent="0">
              <a:buNone/>
              <a:defRPr/>
            </a:lvl1pPr>
          </a:lstStyle>
          <a:p>
            <a:pPr lvl="0"/>
            <a:r>
              <a:rPr lang="en-US"/>
              <a:t>Speaker Name 15pt</a:t>
            </a:r>
            <a:endParaRPr lang="en-GB"/>
          </a:p>
        </p:txBody>
      </p:sp>
      <p:sp>
        <p:nvSpPr>
          <p:cNvPr id="20" name="Text Placeholder 9">
            <a:extLst>
              <a:ext uri="{FF2B5EF4-FFF2-40B4-BE49-F238E27FC236}">
                <a16:creationId xmlns:a16="http://schemas.microsoft.com/office/drawing/2014/main" id="{0B9EFD6F-156E-4DFC-7D58-F0EFA92A24AA}"/>
              </a:ext>
            </a:extLst>
          </p:cNvPr>
          <p:cNvSpPr>
            <a:spLocks noGrp="1"/>
          </p:cNvSpPr>
          <p:nvPr>
            <p:ph type="body" sz="quarter" idx="30" hasCustomPrompt="1"/>
          </p:nvPr>
        </p:nvSpPr>
        <p:spPr>
          <a:xfrm>
            <a:off x="5232400" y="5409501"/>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6 Avenir Pro 16pt</a:t>
            </a:r>
            <a:endParaRPr lang="en-GB"/>
          </a:p>
        </p:txBody>
      </p:sp>
      <p:sp>
        <p:nvSpPr>
          <p:cNvPr id="21" name="Text Placeholder 12">
            <a:extLst>
              <a:ext uri="{FF2B5EF4-FFF2-40B4-BE49-F238E27FC236}">
                <a16:creationId xmlns:a16="http://schemas.microsoft.com/office/drawing/2014/main" id="{3DBF1F67-9877-94F8-BEA4-41153A6C0769}"/>
              </a:ext>
            </a:extLst>
          </p:cNvPr>
          <p:cNvSpPr>
            <a:spLocks noGrp="1"/>
          </p:cNvSpPr>
          <p:nvPr>
            <p:ph type="body" sz="quarter" idx="31" hasCustomPrompt="1"/>
          </p:nvPr>
        </p:nvSpPr>
        <p:spPr>
          <a:xfrm>
            <a:off x="5232400" y="5681757"/>
            <a:ext cx="2663825" cy="360362"/>
          </a:xfrm>
        </p:spPr>
        <p:txBody>
          <a:bodyPr/>
          <a:lstStyle>
            <a:lvl1pPr marL="0" indent="0">
              <a:buNone/>
              <a:defRPr/>
            </a:lvl1pPr>
          </a:lstStyle>
          <a:p>
            <a:pPr lvl="0"/>
            <a:r>
              <a:rPr lang="en-US"/>
              <a:t>Speaker Name 15pt</a:t>
            </a:r>
            <a:endParaRPr lang="en-GB"/>
          </a:p>
        </p:txBody>
      </p:sp>
      <p:sp>
        <p:nvSpPr>
          <p:cNvPr id="22" name="Text Placeholder 9">
            <a:extLst>
              <a:ext uri="{FF2B5EF4-FFF2-40B4-BE49-F238E27FC236}">
                <a16:creationId xmlns:a16="http://schemas.microsoft.com/office/drawing/2014/main" id="{A54438EC-BB31-4EB7-9778-FF0A011295FE}"/>
              </a:ext>
            </a:extLst>
          </p:cNvPr>
          <p:cNvSpPr>
            <a:spLocks noGrp="1"/>
          </p:cNvSpPr>
          <p:nvPr>
            <p:ph type="body" sz="quarter" idx="32" hasCustomPrompt="1"/>
          </p:nvPr>
        </p:nvSpPr>
        <p:spPr>
          <a:xfrm>
            <a:off x="8975725" y="908939"/>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7 Avenir Pro 16pt</a:t>
            </a:r>
            <a:endParaRPr lang="en-GB"/>
          </a:p>
        </p:txBody>
      </p:sp>
      <p:sp>
        <p:nvSpPr>
          <p:cNvPr id="23" name="Text Placeholder 12">
            <a:extLst>
              <a:ext uri="{FF2B5EF4-FFF2-40B4-BE49-F238E27FC236}">
                <a16:creationId xmlns:a16="http://schemas.microsoft.com/office/drawing/2014/main" id="{C6015995-C040-395B-8F49-FB86ACC997F3}"/>
              </a:ext>
            </a:extLst>
          </p:cNvPr>
          <p:cNvSpPr>
            <a:spLocks noGrp="1"/>
          </p:cNvSpPr>
          <p:nvPr>
            <p:ph type="body" sz="quarter" idx="33" hasCustomPrompt="1"/>
          </p:nvPr>
        </p:nvSpPr>
        <p:spPr>
          <a:xfrm>
            <a:off x="8975725" y="1181195"/>
            <a:ext cx="2663825" cy="360362"/>
          </a:xfrm>
        </p:spPr>
        <p:txBody>
          <a:bodyPr/>
          <a:lstStyle>
            <a:lvl1pPr marL="0" indent="0">
              <a:buNone/>
              <a:defRPr/>
            </a:lvl1pPr>
          </a:lstStyle>
          <a:p>
            <a:pPr lvl="0"/>
            <a:r>
              <a:rPr lang="en-US"/>
              <a:t>Speaker Name 15pt</a:t>
            </a:r>
            <a:endParaRPr lang="en-GB"/>
          </a:p>
        </p:txBody>
      </p:sp>
      <p:sp>
        <p:nvSpPr>
          <p:cNvPr id="24" name="Text Placeholder 9">
            <a:extLst>
              <a:ext uri="{FF2B5EF4-FFF2-40B4-BE49-F238E27FC236}">
                <a16:creationId xmlns:a16="http://schemas.microsoft.com/office/drawing/2014/main" id="{00942916-9629-80F6-AC6A-8ED53F51D003}"/>
              </a:ext>
            </a:extLst>
          </p:cNvPr>
          <p:cNvSpPr>
            <a:spLocks noGrp="1"/>
          </p:cNvSpPr>
          <p:nvPr>
            <p:ph type="body" sz="quarter" idx="34" hasCustomPrompt="1"/>
          </p:nvPr>
        </p:nvSpPr>
        <p:spPr>
          <a:xfrm>
            <a:off x="8975725" y="1813813"/>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8  Avenir Pro 16pt</a:t>
            </a:r>
            <a:endParaRPr lang="en-GB"/>
          </a:p>
        </p:txBody>
      </p:sp>
      <p:sp>
        <p:nvSpPr>
          <p:cNvPr id="25" name="Text Placeholder 12">
            <a:extLst>
              <a:ext uri="{FF2B5EF4-FFF2-40B4-BE49-F238E27FC236}">
                <a16:creationId xmlns:a16="http://schemas.microsoft.com/office/drawing/2014/main" id="{DC377951-7E09-434C-3CA1-FC24EC03978D}"/>
              </a:ext>
            </a:extLst>
          </p:cNvPr>
          <p:cNvSpPr>
            <a:spLocks noGrp="1"/>
          </p:cNvSpPr>
          <p:nvPr>
            <p:ph type="body" sz="quarter" idx="35" hasCustomPrompt="1"/>
          </p:nvPr>
        </p:nvSpPr>
        <p:spPr>
          <a:xfrm>
            <a:off x="8975725" y="2086069"/>
            <a:ext cx="2663825" cy="360362"/>
          </a:xfrm>
        </p:spPr>
        <p:txBody>
          <a:bodyPr/>
          <a:lstStyle>
            <a:lvl1pPr marL="0" indent="0">
              <a:buNone/>
              <a:defRPr/>
            </a:lvl1pPr>
          </a:lstStyle>
          <a:p>
            <a:pPr lvl="0"/>
            <a:r>
              <a:rPr lang="en-US"/>
              <a:t>Speaker Name 15pt</a:t>
            </a:r>
            <a:endParaRPr lang="en-GB"/>
          </a:p>
        </p:txBody>
      </p:sp>
      <p:sp>
        <p:nvSpPr>
          <p:cNvPr id="26" name="Text Placeholder 9">
            <a:extLst>
              <a:ext uri="{FF2B5EF4-FFF2-40B4-BE49-F238E27FC236}">
                <a16:creationId xmlns:a16="http://schemas.microsoft.com/office/drawing/2014/main" id="{6B0284CB-4F49-F10E-B66C-A889CD0680FC}"/>
              </a:ext>
            </a:extLst>
          </p:cNvPr>
          <p:cNvSpPr>
            <a:spLocks noGrp="1"/>
          </p:cNvSpPr>
          <p:nvPr>
            <p:ph type="body" sz="quarter" idx="36" hasCustomPrompt="1"/>
          </p:nvPr>
        </p:nvSpPr>
        <p:spPr>
          <a:xfrm>
            <a:off x="8975725" y="2708369"/>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9 Avenir Pro 16pt</a:t>
            </a:r>
            <a:endParaRPr lang="en-GB"/>
          </a:p>
        </p:txBody>
      </p:sp>
      <p:sp>
        <p:nvSpPr>
          <p:cNvPr id="27" name="Text Placeholder 12">
            <a:extLst>
              <a:ext uri="{FF2B5EF4-FFF2-40B4-BE49-F238E27FC236}">
                <a16:creationId xmlns:a16="http://schemas.microsoft.com/office/drawing/2014/main" id="{17183C7B-B72F-664B-6C57-F54186596EE5}"/>
              </a:ext>
            </a:extLst>
          </p:cNvPr>
          <p:cNvSpPr>
            <a:spLocks noGrp="1"/>
          </p:cNvSpPr>
          <p:nvPr>
            <p:ph type="body" sz="quarter" idx="37" hasCustomPrompt="1"/>
          </p:nvPr>
        </p:nvSpPr>
        <p:spPr>
          <a:xfrm>
            <a:off x="8975725" y="2980625"/>
            <a:ext cx="2663825" cy="360362"/>
          </a:xfrm>
        </p:spPr>
        <p:txBody>
          <a:bodyPr/>
          <a:lstStyle>
            <a:lvl1pPr marL="0" indent="0">
              <a:buNone/>
              <a:defRPr/>
            </a:lvl1pPr>
          </a:lstStyle>
          <a:p>
            <a:pPr lvl="0"/>
            <a:r>
              <a:rPr lang="en-US"/>
              <a:t>Speaker Name 15pt</a:t>
            </a:r>
            <a:endParaRPr lang="en-GB"/>
          </a:p>
        </p:txBody>
      </p:sp>
      <p:sp>
        <p:nvSpPr>
          <p:cNvPr id="28" name="Text Placeholder 9">
            <a:extLst>
              <a:ext uri="{FF2B5EF4-FFF2-40B4-BE49-F238E27FC236}">
                <a16:creationId xmlns:a16="http://schemas.microsoft.com/office/drawing/2014/main" id="{DCABEF20-8905-AC9B-3895-64C2CF54F44E}"/>
              </a:ext>
            </a:extLst>
          </p:cNvPr>
          <p:cNvSpPr>
            <a:spLocks noGrp="1"/>
          </p:cNvSpPr>
          <p:nvPr>
            <p:ph type="body" sz="quarter" idx="38" hasCustomPrompt="1"/>
          </p:nvPr>
        </p:nvSpPr>
        <p:spPr>
          <a:xfrm>
            <a:off x="8975725" y="3609276"/>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10 Avenir Pro 16pt</a:t>
            </a:r>
            <a:endParaRPr lang="en-GB"/>
          </a:p>
        </p:txBody>
      </p:sp>
      <p:sp>
        <p:nvSpPr>
          <p:cNvPr id="29" name="Text Placeholder 12">
            <a:extLst>
              <a:ext uri="{FF2B5EF4-FFF2-40B4-BE49-F238E27FC236}">
                <a16:creationId xmlns:a16="http://schemas.microsoft.com/office/drawing/2014/main" id="{19F03FD3-2CA8-B8D3-C2B1-63B6952D3CC6}"/>
              </a:ext>
            </a:extLst>
          </p:cNvPr>
          <p:cNvSpPr>
            <a:spLocks noGrp="1"/>
          </p:cNvSpPr>
          <p:nvPr>
            <p:ph type="body" sz="quarter" idx="39" hasCustomPrompt="1"/>
          </p:nvPr>
        </p:nvSpPr>
        <p:spPr>
          <a:xfrm>
            <a:off x="8975725" y="3881532"/>
            <a:ext cx="2663825" cy="360362"/>
          </a:xfrm>
        </p:spPr>
        <p:txBody>
          <a:bodyPr/>
          <a:lstStyle>
            <a:lvl1pPr marL="0" indent="0">
              <a:buNone/>
              <a:defRPr/>
            </a:lvl1pPr>
          </a:lstStyle>
          <a:p>
            <a:pPr lvl="0"/>
            <a:r>
              <a:rPr lang="en-US"/>
              <a:t>Speaker Name 15pt</a:t>
            </a:r>
            <a:endParaRPr lang="en-GB"/>
          </a:p>
        </p:txBody>
      </p:sp>
      <p:sp>
        <p:nvSpPr>
          <p:cNvPr id="30" name="Text Placeholder 9">
            <a:extLst>
              <a:ext uri="{FF2B5EF4-FFF2-40B4-BE49-F238E27FC236}">
                <a16:creationId xmlns:a16="http://schemas.microsoft.com/office/drawing/2014/main" id="{CFAC3BA0-1BFE-BD36-97E8-7B9AFC97C5AB}"/>
              </a:ext>
            </a:extLst>
          </p:cNvPr>
          <p:cNvSpPr>
            <a:spLocks noGrp="1"/>
          </p:cNvSpPr>
          <p:nvPr>
            <p:ph type="body" sz="quarter" idx="40" hasCustomPrompt="1"/>
          </p:nvPr>
        </p:nvSpPr>
        <p:spPr>
          <a:xfrm>
            <a:off x="8975725" y="4511770"/>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11 Avenir Pro 16pt</a:t>
            </a:r>
            <a:endParaRPr lang="en-GB"/>
          </a:p>
        </p:txBody>
      </p:sp>
      <p:sp>
        <p:nvSpPr>
          <p:cNvPr id="31" name="Text Placeholder 12">
            <a:extLst>
              <a:ext uri="{FF2B5EF4-FFF2-40B4-BE49-F238E27FC236}">
                <a16:creationId xmlns:a16="http://schemas.microsoft.com/office/drawing/2014/main" id="{517A058D-52DC-2B72-8F49-AFA7235EFFA5}"/>
              </a:ext>
            </a:extLst>
          </p:cNvPr>
          <p:cNvSpPr>
            <a:spLocks noGrp="1"/>
          </p:cNvSpPr>
          <p:nvPr>
            <p:ph type="body" sz="quarter" idx="41" hasCustomPrompt="1"/>
          </p:nvPr>
        </p:nvSpPr>
        <p:spPr>
          <a:xfrm>
            <a:off x="8975725" y="4784026"/>
            <a:ext cx="2663825" cy="360362"/>
          </a:xfrm>
        </p:spPr>
        <p:txBody>
          <a:bodyPr/>
          <a:lstStyle>
            <a:lvl1pPr marL="0" indent="0">
              <a:buNone/>
              <a:defRPr/>
            </a:lvl1pPr>
          </a:lstStyle>
          <a:p>
            <a:pPr lvl="0"/>
            <a:r>
              <a:rPr lang="en-US"/>
              <a:t>Speaker Name 15pt</a:t>
            </a:r>
            <a:endParaRPr lang="en-GB"/>
          </a:p>
        </p:txBody>
      </p:sp>
      <p:sp>
        <p:nvSpPr>
          <p:cNvPr id="32" name="Text Placeholder 9">
            <a:extLst>
              <a:ext uri="{FF2B5EF4-FFF2-40B4-BE49-F238E27FC236}">
                <a16:creationId xmlns:a16="http://schemas.microsoft.com/office/drawing/2014/main" id="{565CFB2E-2B49-CF4D-BA50-38DAE20F71C0}"/>
              </a:ext>
            </a:extLst>
          </p:cNvPr>
          <p:cNvSpPr>
            <a:spLocks noGrp="1"/>
          </p:cNvSpPr>
          <p:nvPr>
            <p:ph type="body" sz="quarter" idx="42" hasCustomPrompt="1"/>
          </p:nvPr>
        </p:nvSpPr>
        <p:spPr>
          <a:xfrm>
            <a:off x="8975725" y="5409501"/>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12 Avenir Pro 16pt</a:t>
            </a:r>
            <a:endParaRPr lang="en-GB"/>
          </a:p>
        </p:txBody>
      </p:sp>
      <p:sp>
        <p:nvSpPr>
          <p:cNvPr id="33" name="Text Placeholder 12">
            <a:extLst>
              <a:ext uri="{FF2B5EF4-FFF2-40B4-BE49-F238E27FC236}">
                <a16:creationId xmlns:a16="http://schemas.microsoft.com/office/drawing/2014/main" id="{0D017032-F096-B22C-C6FA-B16A61A5A04B}"/>
              </a:ext>
            </a:extLst>
          </p:cNvPr>
          <p:cNvSpPr>
            <a:spLocks noGrp="1"/>
          </p:cNvSpPr>
          <p:nvPr>
            <p:ph type="body" sz="quarter" idx="43" hasCustomPrompt="1"/>
          </p:nvPr>
        </p:nvSpPr>
        <p:spPr>
          <a:xfrm>
            <a:off x="8975725" y="5681757"/>
            <a:ext cx="2663825" cy="360362"/>
          </a:xfrm>
        </p:spPr>
        <p:txBody>
          <a:bodyPr/>
          <a:lstStyle>
            <a:lvl1pPr marL="0" indent="0">
              <a:buNone/>
              <a:defRPr/>
            </a:lvl1pPr>
          </a:lstStyle>
          <a:p>
            <a:pPr lvl="0"/>
            <a:r>
              <a:rPr lang="en-US"/>
              <a:t>Speaker Name 15pt</a:t>
            </a:r>
            <a:endParaRPr lang="en-GB"/>
          </a:p>
        </p:txBody>
      </p:sp>
      <p:sp>
        <p:nvSpPr>
          <p:cNvPr id="3" name="Text Placeholder 12">
            <a:extLst>
              <a:ext uri="{FF2B5EF4-FFF2-40B4-BE49-F238E27FC236}">
                <a16:creationId xmlns:a16="http://schemas.microsoft.com/office/drawing/2014/main" id="{4C11C650-3EE9-B1D4-9C29-2E854BF6BDB3}"/>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85000"/>
              </a:lnSpc>
              <a:buNone/>
              <a:defRPr sz="3600" spc="0" baseline="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Agenda</a:t>
            </a:r>
          </a:p>
        </p:txBody>
      </p:sp>
    </p:spTree>
    <p:extLst>
      <p:ext uri="{BB962C8B-B14F-4D97-AF65-F5344CB8AC3E}">
        <p14:creationId xmlns:p14="http://schemas.microsoft.com/office/powerpoint/2010/main" val="32257682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ark Image - Agenda">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60A8DC2-35E5-122C-4093-0CB894A5D697}"/>
              </a:ext>
            </a:extLst>
          </p:cNvPr>
          <p:cNvSpPr>
            <a:spLocks noGrp="1"/>
          </p:cNvSpPr>
          <p:nvPr>
            <p:ph type="pic" sz="quarter" idx="20" hasCustomPrompt="1"/>
          </p:nvPr>
        </p:nvSpPr>
        <p:spPr>
          <a:xfrm>
            <a:off x="0" y="0"/>
            <a:ext cx="4151312" cy="6858000"/>
          </a:xfrm>
          <a:custGeom>
            <a:avLst/>
            <a:gdLst>
              <a:gd name="connsiteX0" fmla="*/ 1592699 w 4151312"/>
              <a:gd name="connsiteY0" fmla="*/ 6492423 h 6858000"/>
              <a:gd name="connsiteX1" fmla="*/ 1592699 w 4151312"/>
              <a:gd name="connsiteY1" fmla="*/ 6501164 h 6858000"/>
              <a:gd name="connsiteX2" fmla="*/ 1592546 w 4151312"/>
              <a:gd name="connsiteY2" fmla="*/ 6504388 h 6858000"/>
              <a:gd name="connsiteX3" fmla="*/ 1568857 w 4151312"/>
              <a:gd name="connsiteY3" fmla="*/ 6522619 h 6858000"/>
              <a:gd name="connsiteX4" fmla="*/ 1551438 w 4151312"/>
              <a:gd name="connsiteY4" fmla="*/ 6508315 h 6858000"/>
              <a:gd name="connsiteX5" fmla="*/ 1568857 w 4151312"/>
              <a:gd name="connsiteY5" fmla="*/ 6495071 h 6858000"/>
              <a:gd name="connsiteX6" fmla="*/ 1581983 w 4151312"/>
              <a:gd name="connsiteY6" fmla="*/ 6495071 h 6858000"/>
              <a:gd name="connsiteX7" fmla="*/ 1592699 w 4151312"/>
              <a:gd name="connsiteY7" fmla="*/ 6492423 h 6858000"/>
              <a:gd name="connsiteX8" fmla="*/ 1172060 w 4151312"/>
              <a:gd name="connsiteY8" fmla="*/ 6492423 h 6858000"/>
              <a:gd name="connsiteX9" fmla="*/ 1172060 w 4151312"/>
              <a:gd name="connsiteY9" fmla="*/ 6501164 h 6858000"/>
              <a:gd name="connsiteX10" fmla="*/ 1171906 w 4151312"/>
              <a:gd name="connsiteY10" fmla="*/ 6504389 h 6858000"/>
              <a:gd name="connsiteX11" fmla="*/ 1148216 w 4151312"/>
              <a:gd name="connsiteY11" fmla="*/ 6522619 h 6858000"/>
              <a:gd name="connsiteX12" fmla="*/ 1130802 w 4151312"/>
              <a:gd name="connsiteY12" fmla="*/ 6508315 h 6858000"/>
              <a:gd name="connsiteX13" fmla="*/ 1148216 w 4151312"/>
              <a:gd name="connsiteY13" fmla="*/ 6495071 h 6858000"/>
              <a:gd name="connsiteX14" fmla="*/ 1161343 w 4151312"/>
              <a:gd name="connsiteY14" fmla="*/ 6495071 h 6858000"/>
              <a:gd name="connsiteX15" fmla="*/ 1172060 w 4151312"/>
              <a:gd name="connsiteY15" fmla="*/ 6492423 h 6858000"/>
              <a:gd name="connsiteX16" fmla="*/ 1796056 w 4151312"/>
              <a:gd name="connsiteY16" fmla="*/ 6448718 h 6858000"/>
              <a:gd name="connsiteX17" fmla="*/ 1823115 w 4151312"/>
              <a:gd name="connsiteY17" fmla="*/ 6470969 h 6858000"/>
              <a:gd name="connsiteX18" fmla="*/ 1768190 w 4151312"/>
              <a:gd name="connsiteY18" fmla="*/ 6470969 h 6858000"/>
              <a:gd name="connsiteX19" fmla="*/ 1796056 w 4151312"/>
              <a:gd name="connsiteY19" fmla="*/ 6448718 h 6858000"/>
              <a:gd name="connsiteX20" fmla="*/ 1385331 w 4151312"/>
              <a:gd name="connsiteY20" fmla="*/ 6423290 h 6858000"/>
              <a:gd name="connsiteX21" fmla="*/ 1427128 w 4151312"/>
              <a:gd name="connsiteY21" fmla="*/ 6544605 h 6858000"/>
              <a:gd name="connsiteX22" fmla="*/ 1470261 w 4151312"/>
              <a:gd name="connsiteY22" fmla="*/ 6544605 h 6858000"/>
              <a:gd name="connsiteX23" fmla="*/ 1513932 w 4151312"/>
              <a:gd name="connsiteY23" fmla="*/ 6423290 h 6858000"/>
              <a:gd name="connsiteX24" fmla="*/ 1477223 w 4151312"/>
              <a:gd name="connsiteY24" fmla="*/ 6423290 h 6858000"/>
              <a:gd name="connsiteX25" fmla="*/ 1449367 w 4151312"/>
              <a:gd name="connsiteY25" fmla="*/ 6507521 h 6858000"/>
              <a:gd name="connsiteX26" fmla="*/ 1423104 w 4151312"/>
              <a:gd name="connsiteY26" fmla="*/ 6423290 h 6858000"/>
              <a:gd name="connsiteX27" fmla="*/ 1319153 w 4151312"/>
              <a:gd name="connsiteY27" fmla="*/ 6423290 h 6858000"/>
              <a:gd name="connsiteX28" fmla="*/ 1319153 w 4151312"/>
              <a:gd name="connsiteY28" fmla="*/ 6452426 h 6858000"/>
              <a:gd name="connsiteX29" fmla="*/ 1336299 w 4151312"/>
              <a:gd name="connsiteY29" fmla="*/ 6452426 h 6858000"/>
              <a:gd name="connsiteX30" fmla="*/ 1336299 w 4151312"/>
              <a:gd name="connsiteY30" fmla="*/ 6544604 h 6858000"/>
              <a:gd name="connsiteX31" fmla="*/ 1371127 w 4151312"/>
              <a:gd name="connsiteY31" fmla="*/ 6544604 h 6858000"/>
              <a:gd name="connsiteX32" fmla="*/ 1371127 w 4151312"/>
              <a:gd name="connsiteY32" fmla="*/ 6423290 h 6858000"/>
              <a:gd name="connsiteX33" fmla="*/ 1293161 w 4151312"/>
              <a:gd name="connsiteY33" fmla="*/ 6421700 h 6858000"/>
              <a:gd name="connsiteX34" fmla="*/ 1261280 w 4151312"/>
              <a:gd name="connsiteY34" fmla="*/ 6442626 h 6858000"/>
              <a:gd name="connsiteX35" fmla="*/ 1261280 w 4151312"/>
              <a:gd name="connsiteY35" fmla="*/ 6423290 h 6858000"/>
              <a:gd name="connsiteX36" fmla="*/ 1227522 w 4151312"/>
              <a:gd name="connsiteY36" fmla="*/ 6423290 h 6858000"/>
              <a:gd name="connsiteX37" fmla="*/ 1227522 w 4151312"/>
              <a:gd name="connsiteY37" fmla="*/ 6544604 h 6858000"/>
              <a:gd name="connsiteX38" fmla="*/ 1262352 w 4151312"/>
              <a:gd name="connsiteY38" fmla="*/ 6544604 h 6858000"/>
              <a:gd name="connsiteX39" fmla="*/ 1262352 w 4151312"/>
              <a:gd name="connsiteY39" fmla="*/ 6486596 h 6858000"/>
              <a:gd name="connsiteX40" fmla="*/ 1288073 w 4151312"/>
              <a:gd name="connsiteY40" fmla="*/ 6457194 h 6858000"/>
              <a:gd name="connsiteX41" fmla="*/ 1302808 w 4151312"/>
              <a:gd name="connsiteY41" fmla="*/ 6457194 h 6858000"/>
              <a:gd name="connsiteX42" fmla="*/ 1302808 w 4151312"/>
              <a:gd name="connsiteY42" fmla="*/ 6422760 h 6858000"/>
              <a:gd name="connsiteX43" fmla="*/ 1293161 w 4151312"/>
              <a:gd name="connsiteY43" fmla="*/ 6421700 h 6858000"/>
              <a:gd name="connsiteX44" fmla="*/ 1796056 w 4151312"/>
              <a:gd name="connsiteY44" fmla="*/ 6420112 h 6858000"/>
              <a:gd name="connsiteX45" fmla="*/ 1791956 w 4151312"/>
              <a:gd name="connsiteY45" fmla="*/ 6420138 h 6858000"/>
              <a:gd name="connsiteX46" fmla="*/ 1732297 w 4151312"/>
              <a:gd name="connsiteY46" fmla="*/ 6483948 h 6858000"/>
              <a:gd name="connsiteX47" fmla="*/ 1770879 w 4151312"/>
              <a:gd name="connsiteY47" fmla="*/ 6541990 h 6858000"/>
              <a:gd name="connsiteX48" fmla="*/ 1857943 w 4151312"/>
              <a:gd name="connsiteY48" fmla="*/ 6509641 h 6858000"/>
              <a:gd name="connsiteX49" fmla="*/ 1821781 w 4151312"/>
              <a:gd name="connsiteY49" fmla="*/ 6505933 h 6858000"/>
              <a:gd name="connsiteX50" fmla="*/ 1802269 w 4151312"/>
              <a:gd name="connsiteY50" fmla="*/ 6518046 h 6858000"/>
              <a:gd name="connsiteX51" fmla="*/ 1768997 w 4151312"/>
              <a:gd name="connsiteY51" fmla="*/ 6494013 h 6858000"/>
              <a:gd name="connsiteX52" fmla="*/ 1860353 w 4151312"/>
              <a:gd name="connsiteY52" fmla="*/ 6494013 h 6858000"/>
              <a:gd name="connsiteX53" fmla="*/ 1860353 w 4151312"/>
              <a:gd name="connsiteY53" fmla="*/ 6492689 h 6858000"/>
              <a:gd name="connsiteX54" fmla="*/ 1796056 w 4151312"/>
              <a:gd name="connsiteY54" fmla="*/ 6420112 h 6858000"/>
              <a:gd name="connsiteX55" fmla="*/ 1574215 w 4151312"/>
              <a:gd name="connsiteY55" fmla="*/ 6420111 h 6858000"/>
              <a:gd name="connsiteX56" fmla="*/ 1521700 w 4151312"/>
              <a:gd name="connsiteY56" fmla="*/ 6434944 h 6858000"/>
              <a:gd name="connsiteX57" fmla="*/ 1535364 w 4151312"/>
              <a:gd name="connsiteY57" fmla="*/ 6460902 h 6858000"/>
              <a:gd name="connsiteX58" fmla="*/ 1572342 w 4151312"/>
              <a:gd name="connsiteY58" fmla="*/ 6449512 h 6858000"/>
              <a:gd name="connsiteX59" fmla="*/ 1592699 w 4151312"/>
              <a:gd name="connsiteY59" fmla="*/ 6463816 h 6858000"/>
              <a:gd name="connsiteX60" fmla="*/ 1592699 w 4151312"/>
              <a:gd name="connsiteY60" fmla="*/ 6465140 h 6858000"/>
              <a:gd name="connsiteX61" fmla="*/ 1584124 w 4151312"/>
              <a:gd name="connsiteY61" fmla="*/ 6472292 h 6858000"/>
              <a:gd name="connsiteX62" fmla="*/ 1560013 w 4151312"/>
              <a:gd name="connsiteY62" fmla="*/ 6472292 h 6858000"/>
              <a:gd name="connsiteX63" fmla="*/ 1515545 w 4151312"/>
              <a:gd name="connsiteY63" fmla="*/ 6509640 h 6858000"/>
              <a:gd name="connsiteX64" fmla="*/ 1515603 w 4151312"/>
              <a:gd name="connsiteY64" fmla="*/ 6510750 h 6858000"/>
              <a:gd name="connsiteX65" fmla="*/ 1558409 w 4151312"/>
              <a:gd name="connsiteY65" fmla="*/ 6547782 h 6858000"/>
              <a:gd name="connsiteX66" fmla="*/ 1592699 w 4151312"/>
              <a:gd name="connsiteY66" fmla="*/ 6533214 h 6858000"/>
              <a:gd name="connsiteX67" fmla="*/ 1592699 w 4151312"/>
              <a:gd name="connsiteY67" fmla="*/ 6544604 h 6858000"/>
              <a:gd name="connsiteX68" fmla="*/ 1627527 w 4151312"/>
              <a:gd name="connsiteY68" fmla="*/ 6544604 h 6858000"/>
              <a:gd name="connsiteX69" fmla="*/ 1627527 w 4151312"/>
              <a:gd name="connsiteY69" fmla="*/ 6464875 h 6858000"/>
              <a:gd name="connsiteX70" fmla="*/ 1574215 w 4151312"/>
              <a:gd name="connsiteY70" fmla="*/ 6420111 h 6858000"/>
              <a:gd name="connsiteX71" fmla="*/ 1153574 w 4151312"/>
              <a:gd name="connsiteY71" fmla="*/ 6420111 h 6858000"/>
              <a:gd name="connsiteX72" fmla="*/ 1101062 w 4151312"/>
              <a:gd name="connsiteY72" fmla="*/ 6434944 h 6858000"/>
              <a:gd name="connsiteX73" fmla="*/ 1114726 w 4151312"/>
              <a:gd name="connsiteY73" fmla="*/ 6460902 h 6858000"/>
              <a:gd name="connsiteX74" fmla="*/ 1151699 w 4151312"/>
              <a:gd name="connsiteY74" fmla="*/ 6449512 h 6858000"/>
              <a:gd name="connsiteX75" fmla="*/ 1172060 w 4151312"/>
              <a:gd name="connsiteY75" fmla="*/ 6463816 h 6858000"/>
              <a:gd name="connsiteX76" fmla="*/ 1172060 w 4151312"/>
              <a:gd name="connsiteY76" fmla="*/ 6465140 h 6858000"/>
              <a:gd name="connsiteX77" fmla="*/ 1163487 w 4151312"/>
              <a:gd name="connsiteY77" fmla="*/ 6472292 h 6858000"/>
              <a:gd name="connsiteX78" fmla="*/ 1139375 w 4151312"/>
              <a:gd name="connsiteY78" fmla="*/ 6472292 h 6858000"/>
              <a:gd name="connsiteX79" fmla="*/ 1094901 w 4151312"/>
              <a:gd name="connsiteY79" fmla="*/ 6509640 h 6858000"/>
              <a:gd name="connsiteX80" fmla="*/ 1094960 w 4151312"/>
              <a:gd name="connsiteY80" fmla="*/ 6510749 h 6858000"/>
              <a:gd name="connsiteX81" fmla="*/ 1137766 w 4151312"/>
              <a:gd name="connsiteY81" fmla="*/ 6547782 h 6858000"/>
              <a:gd name="connsiteX82" fmla="*/ 1172060 w 4151312"/>
              <a:gd name="connsiteY82" fmla="*/ 6533214 h 6858000"/>
              <a:gd name="connsiteX83" fmla="*/ 1172060 w 4151312"/>
              <a:gd name="connsiteY83" fmla="*/ 6544604 h 6858000"/>
              <a:gd name="connsiteX84" fmla="*/ 1206890 w 4151312"/>
              <a:gd name="connsiteY84" fmla="*/ 6544604 h 6858000"/>
              <a:gd name="connsiteX85" fmla="*/ 1206890 w 4151312"/>
              <a:gd name="connsiteY85" fmla="*/ 6464875 h 6858000"/>
              <a:gd name="connsiteX86" fmla="*/ 1153574 w 4151312"/>
              <a:gd name="connsiteY86" fmla="*/ 6420111 h 6858000"/>
              <a:gd name="connsiteX87" fmla="*/ 568575 w 4151312"/>
              <a:gd name="connsiteY87" fmla="*/ 6383429 h 6858000"/>
              <a:gd name="connsiteX88" fmla="*/ 568549 w 4151312"/>
              <a:gd name="connsiteY88" fmla="*/ 6520396 h 6858000"/>
              <a:gd name="connsiteX89" fmla="*/ 624511 w 4151312"/>
              <a:gd name="connsiteY89" fmla="*/ 6519097 h 6858000"/>
              <a:gd name="connsiteX90" fmla="*/ 618898 w 4151312"/>
              <a:gd name="connsiteY90" fmla="*/ 6402004 h 6858000"/>
              <a:gd name="connsiteX91" fmla="*/ 624479 w 4151312"/>
              <a:gd name="connsiteY91" fmla="*/ 6384725 h 6858000"/>
              <a:gd name="connsiteX92" fmla="*/ 568575 w 4151312"/>
              <a:gd name="connsiteY92" fmla="*/ 6383429 h 6858000"/>
              <a:gd name="connsiteX93" fmla="*/ 1659953 w 4151312"/>
              <a:gd name="connsiteY93" fmla="*/ 6377201 h 6858000"/>
              <a:gd name="connsiteX94" fmla="*/ 1659953 w 4151312"/>
              <a:gd name="connsiteY94" fmla="*/ 6423290 h 6858000"/>
              <a:gd name="connsiteX95" fmla="*/ 1640662 w 4151312"/>
              <a:gd name="connsiteY95" fmla="*/ 6423290 h 6858000"/>
              <a:gd name="connsiteX96" fmla="*/ 1640662 w 4151312"/>
              <a:gd name="connsiteY96" fmla="*/ 6452426 h 6858000"/>
              <a:gd name="connsiteX97" fmla="*/ 1659953 w 4151312"/>
              <a:gd name="connsiteY97" fmla="*/ 6452426 h 6858000"/>
              <a:gd name="connsiteX98" fmla="*/ 1659953 w 4151312"/>
              <a:gd name="connsiteY98" fmla="*/ 6518911 h 6858000"/>
              <a:gd name="connsiteX99" fmla="*/ 1695318 w 4151312"/>
              <a:gd name="connsiteY99" fmla="*/ 6546194 h 6858000"/>
              <a:gd name="connsiteX100" fmla="*/ 1722377 w 4151312"/>
              <a:gd name="connsiteY100" fmla="*/ 6544604 h 6858000"/>
              <a:gd name="connsiteX101" fmla="*/ 1722377 w 4151312"/>
              <a:gd name="connsiteY101" fmla="*/ 6515203 h 6858000"/>
              <a:gd name="connsiteX102" fmla="*/ 1706303 w 4151312"/>
              <a:gd name="connsiteY102" fmla="*/ 6515998 h 6858000"/>
              <a:gd name="connsiteX103" fmla="*/ 1694780 w 4151312"/>
              <a:gd name="connsiteY103" fmla="*/ 6507256 h 6858000"/>
              <a:gd name="connsiteX104" fmla="*/ 1694780 w 4151312"/>
              <a:gd name="connsiteY104" fmla="*/ 6452426 h 6858000"/>
              <a:gd name="connsiteX105" fmla="*/ 1721302 w 4151312"/>
              <a:gd name="connsiteY105" fmla="*/ 6452426 h 6858000"/>
              <a:gd name="connsiteX106" fmla="*/ 1721302 w 4151312"/>
              <a:gd name="connsiteY106" fmla="*/ 6423290 h 6858000"/>
              <a:gd name="connsiteX107" fmla="*/ 1694780 w 4151312"/>
              <a:gd name="connsiteY107" fmla="*/ 6423290 h 6858000"/>
              <a:gd name="connsiteX108" fmla="*/ 1694780 w 4151312"/>
              <a:gd name="connsiteY108" fmla="*/ 6377201 h 6858000"/>
              <a:gd name="connsiteX109" fmla="*/ 1884617 w 4151312"/>
              <a:gd name="connsiteY109" fmla="*/ 6359355 h 6858000"/>
              <a:gd name="connsiteX110" fmla="*/ 1884617 w 4151312"/>
              <a:gd name="connsiteY110" fmla="*/ 6392335 h 6858000"/>
              <a:gd name="connsiteX111" fmla="*/ 1893998 w 4151312"/>
              <a:gd name="connsiteY111" fmla="*/ 6392335 h 6858000"/>
              <a:gd name="connsiteX112" fmla="*/ 1893998 w 4151312"/>
              <a:gd name="connsiteY112" fmla="*/ 6373492 h 6858000"/>
              <a:gd name="connsiteX113" fmla="*/ 1898291 w 4151312"/>
              <a:gd name="connsiteY113" fmla="*/ 6385270 h 6858000"/>
              <a:gd name="connsiteX114" fmla="*/ 1905819 w 4151312"/>
              <a:gd name="connsiteY114" fmla="*/ 6385270 h 6858000"/>
              <a:gd name="connsiteX115" fmla="*/ 1910111 w 4151312"/>
              <a:gd name="connsiteY115" fmla="*/ 6373492 h 6858000"/>
              <a:gd name="connsiteX116" fmla="*/ 1910111 w 4151312"/>
              <a:gd name="connsiteY116" fmla="*/ 6392335 h 6858000"/>
              <a:gd name="connsiteX117" fmla="*/ 1919685 w 4151312"/>
              <a:gd name="connsiteY117" fmla="*/ 6392335 h 6858000"/>
              <a:gd name="connsiteX118" fmla="*/ 1919685 w 4151312"/>
              <a:gd name="connsiteY118" fmla="*/ 6359355 h 6858000"/>
              <a:gd name="connsiteX119" fmla="*/ 1907566 w 4151312"/>
              <a:gd name="connsiteY119" fmla="*/ 6359355 h 6858000"/>
              <a:gd name="connsiteX120" fmla="*/ 1902362 w 4151312"/>
              <a:gd name="connsiteY120" fmla="*/ 6373114 h 6858000"/>
              <a:gd name="connsiteX121" fmla="*/ 1897494 w 4151312"/>
              <a:gd name="connsiteY121" fmla="*/ 6359355 h 6858000"/>
              <a:gd name="connsiteX122" fmla="*/ 1850683 w 4151312"/>
              <a:gd name="connsiteY122" fmla="*/ 6359355 h 6858000"/>
              <a:gd name="connsiteX123" fmla="*/ 1850683 w 4151312"/>
              <a:gd name="connsiteY123" fmla="*/ 6367929 h 6858000"/>
              <a:gd name="connsiteX124" fmla="*/ 1860074 w 4151312"/>
              <a:gd name="connsiteY124" fmla="*/ 6367929 h 6858000"/>
              <a:gd name="connsiteX125" fmla="*/ 1860074 w 4151312"/>
              <a:gd name="connsiteY125" fmla="*/ 6392335 h 6858000"/>
              <a:gd name="connsiteX126" fmla="*/ 1869839 w 4151312"/>
              <a:gd name="connsiteY126" fmla="*/ 6392335 h 6858000"/>
              <a:gd name="connsiteX127" fmla="*/ 1869839 w 4151312"/>
              <a:gd name="connsiteY127" fmla="*/ 6367929 h 6858000"/>
              <a:gd name="connsiteX128" fmla="*/ 1879230 w 4151312"/>
              <a:gd name="connsiteY128" fmla="*/ 6367929 h 6858000"/>
              <a:gd name="connsiteX129" fmla="*/ 1879230 w 4151312"/>
              <a:gd name="connsiteY129" fmla="*/ 6359355 h 6858000"/>
              <a:gd name="connsiteX130" fmla="*/ 1352105 w 4151312"/>
              <a:gd name="connsiteY130" fmla="*/ 6359189 h 6858000"/>
              <a:gd name="connsiteX131" fmla="*/ 1329868 w 4151312"/>
              <a:gd name="connsiteY131" fmla="*/ 6381439 h 6858000"/>
              <a:gd name="connsiteX132" fmla="*/ 1352108 w 4151312"/>
              <a:gd name="connsiteY132" fmla="*/ 6403427 h 6858000"/>
              <a:gd name="connsiteX133" fmla="*/ 1374610 w 4151312"/>
              <a:gd name="connsiteY133" fmla="*/ 6381439 h 6858000"/>
              <a:gd name="connsiteX134" fmla="*/ 1374610 w 4151312"/>
              <a:gd name="connsiteY134" fmla="*/ 6381364 h 6858000"/>
              <a:gd name="connsiteX135" fmla="*/ 1352105 w 4151312"/>
              <a:gd name="connsiteY135" fmla="*/ 6359189 h 6858000"/>
              <a:gd name="connsiteX136" fmla="*/ 1041583 w 4151312"/>
              <a:gd name="connsiteY136" fmla="*/ 6359189 h 6858000"/>
              <a:gd name="connsiteX137" fmla="*/ 1041583 w 4151312"/>
              <a:gd name="connsiteY137" fmla="*/ 6544604 h 6858000"/>
              <a:gd name="connsiteX138" fmla="*/ 1076143 w 4151312"/>
              <a:gd name="connsiteY138" fmla="*/ 6544604 h 6858000"/>
              <a:gd name="connsiteX139" fmla="*/ 1076143 w 4151312"/>
              <a:gd name="connsiteY139" fmla="*/ 6359189 h 6858000"/>
              <a:gd name="connsiteX140" fmla="*/ 925239 w 4151312"/>
              <a:gd name="connsiteY140" fmla="*/ 6355990 h 6858000"/>
              <a:gd name="connsiteX141" fmla="*/ 832602 w 4151312"/>
              <a:gd name="connsiteY141" fmla="*/ 6451897 h 6858000"/>
              <a:gd name="connsiteX142" fmla="*/ 832623 w 4151312"/>
              <a:gd name="connsiteY142" fmla="*/ 6456990 h 6858000"/>
              <a:gd name="connsiteX143" fmla="*/ 930389 w 4151312"/>
              <a:gd name="connsiteY143" fmla="*/ 6547783 h 6858000"/>
              <a:gd name="connsiteX144" fmla="*/ 1022285 w 4151312"/>
              <a:gd name="connsiteY144" fmla="*/ 6478650 h 6858000"/>
              <a:gd name="connsiteX145" fmla="*/ 981294 w 4151312"/>
              <a:gd name="connsiteY145" fmla="*/ 6478650 h 6858000"/>
              <a:gd name="connsiteX146" fmla="*/ 930389 w 4151312"/>
              <a:gd name="connsiteY146" fmla="*/ 6513878 h 6858000"/>
              <a:gd name="connsiteX147" fmla="*/ 871450 w 4151312"/>
              <a:gd name="connsiteY147" fmla="*/ 6451897 h 6858000"/>
              <a:gd name="connsiteX148" fmla="*/ 930389 w 4151312"/>
              <a:gd name="connsiteY148" fmla="*/ 6389916 h 6858000"/>
              <a:gd name="connsiteX149" fmla="*/ 981294 w 4151312"/>
              <a:gd name="connsiteY149" fmla="*/ 6425144 h 6858000"/>
              <a:gd name="connsiteX150" fmla="*/ 1022285 w 4151312"/>
              <a:gd name="connsiteY150" fmla="*/ 6425144 h 6858000"/>
              <a:gd name="connsiteX151" fmla="*/ 930389 w 4151312"/>
              <a:gd name="connsiteY151" fmla="*/ 6356011 h 6858000"/>
              <a:gd name="connsiteX152" fmla="*/ 925239 w 4151312"/>
              <a:gd name="connsiteY152" fmla="*/ 6355990 h 6858000"/>
              <a:gd name="connsiteX153" fmla="*/ 651232 w 4151312"/>
              <a:gd name="connsiteY153" fmla="*/ 6336161 h 6858000"/>
              <a:gd name="connsiteX154" fmla="*/ 624479 w 4151312"/>
              <a:gd name="connsiteY154" fmla="*/ 6384726 h 6858000"/>
              <a:gd name="connsiteX155" fmla="*/ 742033 w 4151312"/>
              <a:gd name="connsiteY155" fmla="*/ 6451914 h 6858000"/>
              <a:gd name="connsiteX156" fmla="*/ 624512 w 4151312"/>
              <a:gd name="connsiteY156" fmla="*/ 6519097 h 6858000"/>
              <a:gd name="connsiteX157" fmla="*/ 651373 w 4151312"/>
              <a:gd name="connsiteY157" fmla="*/ 6567631 h 6858000"/>
              <a:gd name="connsiteX158" fmla="*/ 771228 w 4151312"/>
              <a:gd name="connsiteY158" fmla="*/ 6499136 h 6858000"/>
              <a:gd name="connsiteX159" fmla="*/ 742033 w 4151312"/>
              <a:gd name="connsiteY159" fmla="*/ 6451914 h 6858000"/>
              <a:gd name="connsiteX160" fmla="*/ 771227 w 4151312"/>
              <a:gd name="connsiteY160" fmla="*/ 6404692 h 6858000"/>
              <a:gd name="connsiteX161" fmla="*/ 651232 w 4151312"/>
              <a:gd name="connsiteY161" fmla="*/ 6336161 h 6858000"/>
              <a:gd name="connsiteX162" fmla="*/ 0 w 4151312"/>
              <a:gd name="connsiteY162" fmla="*/ 0 h 6858000"/>
              <a:gd name="connsiteX163" fmla="*/ 4151312 w 4151312"/>
              <a:gd name="connsiteY163" fmla="*/ 0 h 6858000"/>
              <a:gd name="connsiteX164" fmla="*/ 4151312 w 4151312"/>
              <a:gd name="connsiteY164" fmla="*/ 6858000 h 6858000"/>
              <a:gd name="connsiteX165" fmla="*/ 0 w 4151312"/>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151312"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4151312" y="0"/>
                </a:lnTo>
                <a:lnTo>
                  <a:pt x="4151312"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center icon to insert dark image</a:t>
            </a:r>
          </a:p>
        </p:txBody>
      </p:sp>
      <p:sp>
        <p:nvSpPr>
          <p:cNvPr id="2" name="Text Placeholder 9">
            <a:extLst>
              <a:ext uri="{FF2B5EF4-FFF2-40B4-BE49-F238E27FC236}">
                <a16:creationId xmlns:a16="http://schemas.microsoft.com/office/drawing/2014/main" id="{904DD49F-7200-BFF1-2A10-BA03C16B477D}"/>
              </a:ext>
            </a:extLst>
          </p:cNvPr>
          <p:cNvSpPr>
            <a:spLocks noGrp="1"/>
          </p:cNvSpPr>
          <p:nvPr>
            <p:ph type="body" sz="quarter" idx="13" hasCustomPrompt="1"/>
          </p:nvPr>
        </p:nvSpPr>
        <p:spPr>
          <a:xfrm>
            <a:off x="5232400" y="908939"/>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1 Avenir Pro 16pt</a:t>
            </a:r>
            <a:endParaRPr lang="en-GB"/>
          </a:p>
        </p:txBody>
      </p:sp>
      <p:sp>
        <p:nvSpPr>
          <p:cNvPr id="8" name="Text Placeholder 12">
            <a:extLst>
              <a:ext uri="{FF2B5EF4-FFF2-40B4-BE49-F238E27FC236}">
                <a16:creationId xmlns:a16="http://schemas.microsoft.com/office/drawing/2014/main" id="{24254A76-548D-ABB9-7DB9-02B84510A9FE}"/>
              </a:ext>
            </a:extLst>
          </p:cNvPr>
          <p:cNvSpPr>
            <a:spLocks noGrp="1"/>
          </p:cNvSpPr>
          <p:nvPr>
            <p:ph type="body" sz="quarter" idx="15" hasCustomPrompt="1"/>
          </p:nvPr>
        </p:nvSpPr>
        <p:spPr>
          <a:xfrm>
            <a:off x="5232400" y="1181195"/>
            <a:ext cx="2663825" cy="360362"/>
          </a:xfrm>
        </p:spPr>
        <p:txBody>
          <a:bodyPr/>
          <a:lstStyle>
            <a:lvl1pPr marL="0" indent="0">
              <a:buNone/>
              <a:defRPr/>
            </a:lvl1pPr>
          </a:lstStyle>
          <a:p>
            <a:pPr lvl="0"/>
            <a:r>
              <a:rPr lang="en-US"/>
              <a:t>Speaker Name 15pt</a:t>
            </a:r>
            <a:endParaRPr lang="en-GB"/>
          </a:p>
        </p:txBody>
      </p:sp>
      <p:sp>
        <p:nvSpPr>
          <p:cNvPr id="9" name="Rectangle 8">
            <a:extLst>
              <a:ext uri="{FF2B5EF4-FFF2-40B4-BE49-F238E27FC236}">
                <a16:creationId xmlns:a16="http://schemas.microsoft.com/office/drawing/2014/main" id="{85A22E35-39E8-D8C8-8792-D2A6F234BDB2}"/>
              </a:ext>
            </a:extLst>
          </p:cNvPr>
          <p:cNvSpPr/>
          <p:nvPr userDrawn="1"/>
        </p:nvSpPr>
        <p:spPr>
          <a:xfrm>
            <a:off x="10848975" y="6308725"/>
            <a:ext cx="1343025" cy="54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9">
            <a:extLst>
              <a:ext uri="{FF2B5EF4-FFF2-40B4-BE49-F238E27FC236}">
                <a16:creationId xmlns:a16="http://schemas.microsoft.com/office/drawing/2014/main" id="{8700E4EA-ED53-6710-2381-295DD293E1B6}"/>
              </a:ext>
            </a:extLst>
          </p:cNvPr>
          <p:cNvSpPr>
            <a:spLocks noGrp="1"/>
          </p:cNvSpPr>
          <p:nvPr>
            <p:ph type="body" sz="quarter" idx="22" hasCustomPrompt="1"/>
          </p:nvPr>
        </p:nvSpPr>
        <p:spPr>
          <a:xfrm>
            <a:off x="5232400" y="1813813"/>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2  Avenir Pro 16pt</a:t>
            </a:r>
            <a:endParaRPr lang="en-GB"/>
          </a:p>
        </p:txBody>
      </p:sp>
      <p:sp>
        <p:nvSpPr>
          <p:cNvPr id="12" name="Text Placeholder 12">
            <a:extLst>
              <a:ext uri="{FF2B5EF4-FFF2-40B4-BE49-F238E27FC236}">
                <a16:creationId xmlns:a16="http://schemas.microsoft.com/office/drawing/2014/main" id="{920ABA3B-52CD-F2D5-2E66-010C70068C27}"/>
              </a:ext>
            </a:extLst>
          </p:cNvPr>
          <p:cNvSpPr>
            <a:spLocks noGrp="1"/>
          </p:cNvSpPr>
          <p:nvPr>
            <p:ph type="body" sz="quarter" idx="23" hasCustomPrompt="1"/>
          </p:nvPr>
        </p:nvSpPr>
        <p:spPr>
          <a:xfrm>
            <a:off x="5232400" y="2086069"/>
            <a:ext cx="2663825" cy="360362"/>
          </a:xfrm>
        </p:spPr>
        <p:txBody>
          <a:bodyPr/>
          <a:lstStyle>
            <a:lvl1pPr marL="0" indent="0">
              <a:buNone/>
              <a:defRPr/>
            </a:lvl1pPr>
          </a:lstStyle>
          <a:p>
            <a:pPr lvl="0"/>
            <a:r>
              <a:rPr lang="en-US"/>
              <a:t>Speaker Name 15pt</a:t>
            </a:r>
            <a:endParaRPr lang="en-GB"/>
          </a:p>
        </p:txBody>
      </p:sp>
      <p:sp>
        <p:nvSpPr>
          <p:cNvPr id="13" name="Text Placeholder 9">
            <a:extLst>
              <a:ext uri="{FF2B5EF4-FFF2-40B4-BE49-F238E27FC236}">
                <a16:creationId xmlns:a16="http://schemas.microsoft.com/office/drawing/2014/main" id="{40AA1C17-5F97-8BDE-202D-2E9DF90F82C0}"/>
              </a:ext>
            </a:extLst>
          </p:cNvPr>
          <p:cNvSpPr>
            <a:spLocks noGrp="1"/>
          </p:cNvSpPr>
          <p:nvPr>
            <p:ph type="body" sz="quarter" idx="24" hasCustomPrompt="1"/>
          </p:nvPr>
        </p:nvSpPr>
        <p:spPr>
          <a:xfrm>
            <a:off x="5232400" y="2708369"/>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3 Avenir Pro 16pt</a:t>
            </a:r>
            <a:endParaRPr lang="en-GB"/>
          </a:p>
        </p:txBody>
      </p:sp>
      <p:sp>
        <p:nvSpPr>
          <p:cNvPr id="14" name="Text Placeholder 12">
            <a:extLst>
              <a:ext uri="{FF2B5EF4-FFF2-40B4-BE49-F238E27FC236}">
                <a16:creationId xmlns:a16="http://schemas.microsoft.com/office/drawing/2014/main" id="{AFE6F300-51E6-251C-C58E-2F1A1B2E0F61}"/>
              </a:ext>
            </a:extLst>
          </p:cNvPr>
          <p:cNvSpPr>
            <a:spLocks noGrp="1"/>
          </p:cNvSpPr>
          <p:nvPr>
            <p:ph type="body" sz="quarter" idx="25" hasCustomPrompt="1"/>
          </p:nvPr>
        </p:nvSpPr>
        <p:spPr>
          <a:xfrm>
            <a:off x="5232400" y="2980625"/>
            <a:ext cx="2663825" cy="360362"/>
          </a:xfrm>
        </p:spPr>
        <p:txBody>
          <a:bodyPr/>
          <a:lstStyle>
            <a:lvl1pPr marL="0" indent="0">
              <a:buNone/>
              <a:defRPr/>
            </a:lvl1pPr>
          </a:lstStyle>
          <a:p>
            <a:pPr lvl="0"/>
            <a:r>
              <a:rPr lang="en-US"/>
              <a:t>Speaker Name 15pt</a:t>
            </a:r>
            <a:endParaRPr lang="en-GB"/>
          </a:p>
        </p:txBody>
      </p:sp>
      <p:sp>
        <p:nvSpPr>
          <p:cNvPr id="15" name="Text Placeholder 9">
            <a:extLst>
              <a:ext uri="{FF2B5EF4-FFF2-40B4-BE49-F238E27FC236}">
                <a16:creationId xmlns:a16="http://schemas.microsoft.com/office/drawing/2014/main" id="{0DB1E516-D75C-258D-154F-FF5BF0059DB4}"/>
              </a:ext>
            </a:extLst>
          </p:cNvPr>
          <p:cNvSpPr>
            <a:spLocks noGrp="1"/>
          </p:cNvSpPr>
          <p:nvPr>
            <p:ph type="body" sz="quarter" idx="26" hasCustomPrompt="1"/>
          </p:nvPr>
        </p:nvSpPr>
        <p:spPr>
          <a:xfrm>
            <a:off x="5232400" y="3609276"/>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4 Avenir Pro 16pt</a:t>
            </a:r>
            <a:endParaRPr lang="en-GB"/>
          </a:p>
        </p:txBody>
      </p:sp>
      <p:sp>
        <p:nvSpPr>
          <p:cNvPr id="16" name="Text Placeholder 12">
            <a:extLst>
              <a:ext uri="{FF2B5EF4-FFF2-40B4-BE49-F238E27FC236}">
                <a16:creationId xmlns:a16="http://schemas.microsoft.com/office/drawing/2014/main" id="{A95DC8E2-952F-574D-9B03-7B60870706F6}"/>
              </a:ext>
            </a:extLst>
          </p:cNvPr>
          <p:cNvSpPr>
            <a:spLocks noGrp="1"/>
          </p:cNvSpPr>
          <p:nvPr>
            <p:ph type="body" sz="quarter" idx="27" hasCustomPrompt="1"/>
          </p:nvPr>
        </p:nvSpPr>
        <p:spPr>
          <a:xfrm>
            <a:off x="5232400" y="3881532"/>
            <a:ext cx="2663825" cy="360362"/>
          </a:xfrm>
        </p:spPr>
        <p:txBody>
          <a:bodyPr/>
          <a:lstStyle>
            <a:lvl1pPr marL="0" indent="0">
              <a:buNone/>
              <a:defRPr/>
            </a:lvl1pPr>
          </a:lstStyle>
          <a:p>
            <a:pPr lvl="0"/>
            <a:r>
              <a:rPr lang="en-US"/>
              <a:t>Speaker Name 15pt</a:t>
            </a:r>
            <a:endParaRPr lang="en-GB"/>
          </a:p>
        </p:txBody>
      </p:sp>
      <p:sp>
        <p:nvSpPr>
          <p:cNvPr id="17" name="Text Placeholder 9">
            <a:extLst>
              <a:ext uri="{FF2B5EF4-FFF2-40B4-BE49-F238E27FC236}">
                <a16:creationId xmlns:a16="http://schemas.microsoft.com/office/drawing/2014/main" id="{BA242158-90C6-8EDC-88DD-5C85A923BFA3}"/>
              </a:ext>
            </a:extLst>
          </p:cNvPr>
          <p:cNvSpPr>
            <a:spLocks noGrp="1"/>
          </p:cNvSpPr>
          <p:nvPr>
            <p:ph type="body" sz="quarter" idx="28" hasCustomPrompt="1"/>
          </p:nvPr>
        </p:nvSpPr>
        <p:spPr>
          <a:xfrm>
            <a:off x="5232400" y="4511770"/>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5 Avenir Pro 16pt</a:t>
            </a:r>
            <a:endParaRPr lang="en-GB"/>
          </a:p>
        </p:txBody>
      </p:sp>
      <p:sp>
        <p:nvSpPr>
          <p:cNvPr id="18" name="Text Placeholder 12">
            <a:extLst>
              <a:ext uri="{FF2B5EF4-FFF2-40B4-BE49-F238E27FC236}">
                <a16:creationId xmlns:a16="http://schemas.microsoft.com/office/drawing/2014/main" id="{6B2717EA-181E-5681-4CFD-B938554C56EA}"/>
              </a:ext>
            </a:extLst>
          </p:cNvPr>
          <p:cNvSpPr>
            <a:spLocks noGrp="1"/>
          </p:cNvSpPr>
          <p:nvPr>
            <p:ph type="body" sz="quarter" idx="29" hasCustomPrompt="1"/>
          </p:nvPr>
        </p:nvSpPr>
        <p:spPr>
          <a:xfrm>
            <a:off x="5232400" y="4784026"/>
            <a:ext cx="2663825" cy="360362"/>
          </a:xfrm>
        </p:spPr>
        <p:txBody>
          <a:bodyPr/>
          <a:lstStyle>
            <a:lvl1pPr marL="0" indent="0">
              <a:buNone/>
              <a:defRPr/>
            </a:lvl1pPr>
          </a:lstStyle>
          <a:p>
            <a:pPr lvl="0"/>
            <a:r>
              <a:rPr lang="en-US"/>
              <a:t>Speaker Name 15pt</a:t>
            </a:r>
            <a:endParaRPr lang="en-GB"/>
          </a:p>
        </p:txBody>
      </p:sp>
      <p:sp>
        <p:nvSpPr>
          <p:cNvPr id="19" name="Text Placeholder 9">
            <a:extLst>
              <a:ext uri="{FF2B5EF4-FFF2-40B4-BE49-F238E27FC236}">
                <a16:creationId xmlns:a16="http://schemas.microsoft.com/office/drawing/2014/main" id="{BBB43BEB-F2E3-4729-E3C4-033B9D038770}"/>
              </a:ext>
            </a:extLst>
          </p:cNvPr>
          <p:cNvSpPr>
            <a:spLocks noGrp="1"/>
          </p:cNvSpPr>
          <p:nvPr>
            <p:ph type="body" sz="quarter" idx="30" hasCustomPrompt="1"/>
          </p:nvPr>
        </p:nvSpPr>
        <p:spPr>
          <a:xfrm>
            <a:off x="5232400" y="5409501"/>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6 Avenir Pro 16pt</a:t>
            </a:r>
            <a:endParaRPr lang="en-GB"/>
          </a:p>
        </p:txBody>
      </p:sp>
      <p:sp>
        <p:nvSpPr>
          <p:cNvPr id="20" name="Text Placeholder 12">
            <a:extLst>
              <a:ext uri="{FF2B5EF4-FFF2-40B4-BE49-F238E27FC236}">
                <a16:creationId xmlns:a16="http://schemas.microsoft.com/office/drawing/2014/main" id="{DBA53FB6-1E59-A28B-7E3C-6372413C180F}"/>
              </a:ext>
            </a:extLst>
          </p:cNvPr>
          <p:cNvSpPr>
            <a:spLocks noGrp="1"/>
          </p:cNvSpPr>
          <p:nvPr>
            <p:ph type="body" sz="quarter" idx="31" hasCustomPrompt="1"/>
          </p:nvPr>
        </p:nvSpPr>
        <p:spPr>
          <a:xfrm>
            <a:off x="5232400" y="5681757"/>
            <a:ext cx="2663825" cy="360362"/>
          </a:xfrm>
        </p:spPr>
        <p:txBody>
          <a:bodyPr/>
          <a:lstStyle>
            <a:lvl1pPr marL="0" indent="0">
              <a:buNone/>
              <a:defRPr/>
            </a:lvl1pPr>
          </a:lstStyle>
          <a:p>
            <a:pPr lvl="0"/>
            <a:r>
              <a:rPr lang="en-US"/>
              <a:t>Speaker Name 15pt</a:t>
            </a:r>
            <a:endParaRPr lang="en-GB"/>
          </a:p>
        </p:txBody>
      </p:sp>
      <p:sp>
        <p:nvSpPr>
          <p:cNvPr id="21" name="Text Placeholder 9">
            <a:extLst>
              <a:ext uri="{FF2B5EF4-FFF2-40B4-BE49-F238E27FC236}">
                <a16:creationId xmlns:a16="http://schemas.microsoft.com/office/drawing/2014/main" id="{F13B60C7-A30D-3E17-E546-058B3168FBCE}"/>
              </a:ext>
            </a:extLst>
          </p:cNvPr>
          <p:cNvSpPr>
            <a:spLocks noGrp="1"/>
          </p:cNvSpPr>
          <p:nvPr>
            <p:ph type="body" sz="quarter" idx="32" hasCustomPrompt="1"/>
          </p:nvPr>
        </p:nvSpPr>
        <p:spPr>
          <a:xfrm>
            <a:off x="8975725" y="908939"/>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7 Avenir Pro 16pt</a:t>
            </a:r>
            <a:endParaRPr lang="en-GB"/>
          </a:p>
        </p:txBody>
      </p:sp>
      <p:sp>
        <p:nvSpPr>
          <p:cNvPr id="22" name="Text Placeholder 12">
            <a:extLst>
              <a:ext uri="{FF2B5EF4-FFF2-40B4-BE49-F238E27FC236}">
                <a16:creationId xmlns:a16="http://schemas.microsoft.com/office/drawing/2014/main" id="{7F5E6EBC-119E-E644-4C5C-BFD61EBE17EA}"/>
              </a:ext>
            </a:extLst>
          </p:cNvPr>
          <p:cNvSpPr>
            <a:spLocks noGrp="1"/>
          </p:cNvSpPr>
          <p:nvPr>
            <p:ph type="body" sz="quarter" idx="33" hasCustomPrompt="1"/>
          </p:nvPr>
        </p:nvSpPr>
        <p:spPr>
          <a:xfrm>
            <a:off x="8975725" y="1181195"/>
            <a:ext cx="2663825" cy="360362"/>
          </a:xfrm>
        </p:spPr>
        <p:txBody>
          <a:bodyPr/>
          <a:lstStyle>
            <a:lvl1pPr marL="0" indent="0">
              <a:buNone/>
              <a:defRPr/>
            </a:lvl1pPr>
          </a:lstStyle>
          <a:p>
            <a:pPr lvl="0"/>
            <a:r>
              <a:rPr lang="en-US"/>
              <a:t>Speaker Name 15pt</a:t>
            </a:r>
            <a:endParaRPr lang="en-GB"/>
          </a:p>
        </p:txBody>
      </p:sp>
      <p:sp>
        <p:nvSpPr>
          <p:cNvPr id="23" name="Text Placeholder 9">
            <a:extLst>
              <a:ext uri="{FF2B5EF4-FFF2-40B4-BE49-F238E27FC236}">
                <a16:creationId xmlns:a16="http://schemas.microsoft.com/office/drawing/2014/main" id="{401DECB5-DEB3-E4A4-2232-6F1F2D88A5D8}"/>
              </a:ext>
            </a:extLst>
          </p:cNvPr>
          <p:cNvSpPr>
            <a:spLocks noGrp="1"/>
          </p:cNvSpPr>
          <p:nvPr>
            <p:ph type="body" sz="quarter" idx="34" hasCustomPrompt="1"/>
          </p:nvPr>
        </p:nvSpPr>
        <p:spPr>
          <a:xfrm>
            <a:off x="8975725" y="1813813"/>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8  Avenir Pro 16pt</a:t>
            </a:r>
            <a:endParaRPr lang="en-GB"/>
          </a:p>
        </p:txBody>
      </p:sp>
      <p:sp>
        <p:nvSpPr>
          <p:cNvPr id="24" name="Text Placeholder 12">
            <a:extLst>
              <a:ext uri="{FF2B5EF4-FFF2-40B4-BE49-F238E27FC236}">
                <a16:creationId xmlns:a16="http://schemas.microsoft.com/office/drawing/2014/main" id="{21D9D621-C176-8343-F645-AF4D83E2BD81}"/>
              </a:ext>
            </a:extLst>
          </p:cNvPr>
          <p:cNvSpPr>
            <a:spLocks noGrp="1"/>
          </p:cNvSpPr>
          <p:nvPr>
            <p:ph type="body" sz="quarter" idx="35" hasCustomPrompt="1"/>
          </p:nvPr>
        </p:nvSpPr>
        <p:spPr>
          <a:xfrm>
            <a:off x="8975725" y="2086069"/>
            <a:ext cx="2663825" cy="360362"/>
          </a:xfrm>
        </p:spPr>
        <p:txBody>
          <a:bodyPr/>
          <a:lstStyle>
            <a:lvl1pPr marL="0" indent="0">
              <a:buNone/>
              <a:defRPr/>
            </a:lvl1pPr>
          </a:lstStyle>
          <a:p>
            <a:pPr lvl="0"/>
            <a:r>
              <a:rPr lang="en-US"/>
              <a:t>Speaker Name 15pt</a:t>
            </a:r>
            <a:endParaRPr lang="en-GB"/>
          </a:p>
        </p:txBody>
      </p:sp>
      <p:sp>
        <p:nvSpPr>
          <p:cNvPr id="25" name="Text Placeholder 9">
            <a:extLst>
              <a:ext uri="{FF2B5EF4-FFF2-40B4-BE49-F238E27FC236}">
                <a16:creationId xmlns:a16="http://schemas.microsoft.com/office/drawing/2014/main" id="{ECA4A4FD-0ACA-7F48-6D43-334EFA97791E}"/>
              </a:ext>
            </a:extLst>
          </p:cNvPr>
          <p:cNvSpPr>
            <a:spLocks noGrp="1"/>
          </p:cNvSpPr>
          <p:nvPr>
            <p:ph type="body" sz="quarter" idx="36" hasCustomPrompt="1"/>
          </p:nvPr>
        </p:nvSpPr>
        <p:spPr>
          <a:xfrm>
            <a:off x="8975725" y="2708369"/>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9 Avenir Pro 16pt</a:t>
            </a:r>
            <a:endParaRPr lang="en-GB"/>
          </a:p>
        </p:txBody>
      </p:sp>
      <p:sp>
        <p:nvSpPr>
          <p:cNvPr id="26" name="Text Placeholder 12">
            <a:extLst>
              <a:ext uri="{FF2B5EF4-FFF2-40B4-BE49-F238E27FC236}">
                <a16:creationId xmlns:a16="http://schemas.microsoft.com/office/drawing/2014/main" id="{792AC346-C547-570D-541F-0B294A0CA5E5}"/>
              </a:ext>
            </a:extLst>
          </p:cNvPr>
          <p:cNvSpPr>
            <a:spLocks noGrp="1"/>
          </p:cNvSpPr>
          <p:nvPr>
            <p:ph type="body" sz="quarter" idx="37" hasCustomPrompt="1"/>
          </p:nvPr>
        </p:nvSpPr>
        <p:spPr>
          <a:xfrm>
            <a:off x="8975725" y="2980625"/>
            <a:ext cx="2663825" cy="360362"/>
          </a:xfrm>
        </p:spPr>
        <p:txBody>
          <a:bodyPr/>
          <a:lstStyle>
            <a:lvl1pPr marL="0" indent="0">
              <a:buNone/>
              <a:defRPr/>
            </a:lvl1pPr>
          </a:lstStyle>
          <a:p>
            <a:pPr lvl="0"/>
            <a:r>
              <a:rPr lang="en-US"/>
              <a:t>Speaker Name 15pt</a:t>
            </a:r>
            <a:endParaRPr lang="en-GB"/>
          </a:p>
        </p:txBody>
      </p:sp>
      <p:sp>
        <p:nvSpPr>
          <p:cNvPr id="27" name="Text Placeholder 9">
            <a:extLst>
              <a:ext uri="{FF2B5EF4-FFF2-40B4-BE49-F238E27FC236}">
                <a16:creationId xmlns:a16="http://schemas.microsoft.com/office/drawing/2014/main" id="{CEAF6484-F23D-EA59-D6CA-33BDB4596246}"/>
              </a:ext>
            </a:extLst>
          </p:cNvPr>
          <p:cNvSpPr>
            <a:spLocks noGrp="1"/>
          </p:cNvSpPr>
          <p:nvPr>
            <p:ph type="body" sz="quarter" idx="38" hasCustomPrompt="1"/>
          </p:nvPr>
        </p:nvSpPr>
        <p:spPr>
          <a:xfrm>
            <a:off x="8975725" y="3609276"/>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10 Avenir Pro 16pt</a:t>
            </a:r>
            <a:endParaRPr lang="en-GB"/>
          </a:p>
        </p:txBody>
      </p:sp>
      <p:sp>
        <p:nvSpPr>
          <p:cNvPr id="28" name="Text Placeholder 12">
            <a:extLst>
              <a:ext uri="{FF2B5EF4-FFF2-40B4-BE49-F238E27FC236}">
                <a16:creationId xmlns:a16="http://schemas.microsoft.com/office/drawing/2014/main" id="{E3B155F2-F419-B7F4-3EDD-3A7DCFEE0A28}"/>
              </a:ext>
            </a:extLst>
          </p:cNvPr>
          <p:cNvSpPr>
            <a:spLocks noGrp="1"/>
          </p:cNvSpPr>
          <p:nvPr>
            <p:ph type="body" sz="quarter" idx="39" hasCustomPrompt="1"/>
          </p:nvPr>
        </p:nvSpPr>
        <p:spPr>
          <a:xfrm>
            <a:off x="8975725" y="3881532"/>
            <a:ext cx="2663825" cy="360362"/>
          </a:xfrm>
        </p:spPr>
        <p:txBody>
          <a:bodyPr/>
          <a:lstStyle>
            <a:lvl1pPr marL="0" indent="0">
              <a:buNone/>
              <a:defRPr/>
            </a:lvl1pPr>
          </a:lstStyle>
          <a:p>
            <a:pPr lvl="0"/>
            <a:r>
              <a:rPr lang="en-US"/>
              <a:t>Speaker Name 15pt</a:t>
            </a:r>
            <a:endParaRPr lang="en-GB"/>
          </a:p>
        </p:txBody>
      </p:sp>
      <p:sp>
        <p:nvSpPr>
          <p:cNvPr id="29" name="Text Placeholder 9">
            <a:extLst>
              <a:ext uri="{FF2B5EF4-FFF2-40B4-BE49-F238E27FC236}">
                <a16:creationId xmlns:a16="http://schemas.microsoft.com/office/drawing/2014/main" id="{1B5A2B92-6A29-5F58-5968-E6C55AB80B0A}"/>
              </a:ext>
            </a:extLst>
          </p:cNvPr>
          <p:cNvSpPr>
            <a:spLocks noGrp="1"/>
          </p:cNvSpPr>
          <p:nvPr>
            <p:ph type="body" sz="quarter" idx="40" hasCustomPrompt="1"/>
          </p:nvPr>
        </p:nvSpPr>
        <p:spPr>
          <a:xfrm>
            <a:off x="8975725" y="4511770"/>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11 Avenir Pro 16pt</a:t>
            </a:r>
            <a:endParaRPr lang="en-GB"/>
          </a:p>
        </p:txBody>
      </p:sp>
      <p:sp>
        <p:nvSpPr>
          <p:cNvPr id="30" name="Text Placeholder 12">
            <a:extLst>
              <a:ext uri="{FF2B5EF4-FFF2-40B4-BE49-F238E27FC236}">
                <a16:creationId xmlns:a16="http://schemas.microsoft.com/office/drawing/2014/main" id="{DC3F1F9D-9AA0-ADE6-C61A-CFA5751C4948}"/>
              </a:ext>
            </a:extLst>
          </p:cNvPr>
          <p:cNvSpPr>
            <a:spLocks noGrp="1"/>
          </p:cNvSpPr>
          <p:nvPr>
            <p:ph type="body" sz="quarter" idx="41" hasCustomPrompt="1"/>
          </p:nvPr>
        </p:nvSpPr>
        <p:spPr>
          <a:xfrm>
            <a:off x="8975725" y="4784026"/>
            <a:ext cx="2663825" cy="360362"/>
          </a:xfrm>
        </p:spPr>
        <p:txBody>
          <a:bodyPr/>
          <a:lstStyle>
            <a:lvl1pPr marL="0" indent="0">
              <a:buNone/>
              <a:defRPr/>
            </a:lvl1pPr>
          </a:lstStyle>
          <a:p>
            <a:pPr lvl="0"/>
            <a:r>
              <a:rPr lang="en-US"/>
              <a:t>Speaker Name 15pt</a:t>
            </a:r>
            <a:endParaRPr lang="en-GB"/>
          </a:p>
        </p:txBody>
      </p:sp>
      <p:sp>
        <p:nvSpPr>
          <p:cNvPr id="31" name="Text Placeholder 9">
            <a:extLst>
              <a:ext uri="{FF2B5EF4-FFF2-40B4-BE49-F238E27FC236}">
                <a16:creationId xmlns:a16="http://schemas.microsoft.com/office/drawing/2014/main" id="{80FCEB47-247B-36B3-395E-CE025CC66F13}"/>
              </a:ext>
            </a:extLst>
          </p:cNvPr>
          <p:cNvSpPr>
            <a:spLocks noGrp="1"/>
          </p:cNvSpPr>
          <p:nvPr>
            <p:ph type="body" sz="quarter" idx="42" hasCustomPrompt="1"/>
          </p:nvPr>
        </p:nvSpPr>
        <p:spPr>
          <a:xfrm>
            <a:off x="8975725" y="5409501"/>
            <a:ext cx="2663825" cy="360362"/>
          </a:xfrm>
          <a:prstGeom prst="rect">
            <a:avLst/>
          </a:prstGeom>
        </p:spPr>
        <p:txBody>
          <a:bodyPr lIns="0" tIns="0" rIns="0" bIns="0">
            <a:noAutofit/>
          </a:bodyPr>
          <a:lstStyle>
            <a:lvl1pPr marL="0" indent="0">
              <a:lnSpc>
                <a:spcPct val="90000"/>
              </a:lnSpc>
              <a:buNone/>
              <a:defRPr sz="1600">
                <a:solidFill>
                  <a:schemeClr val="accent1"/>
                </a:solidFill>
                <a:latin typeface="+mj-lt"/>
              </a:defRPr>
            </a:lvl1pPr>
          </a:lstStyle>
          <a:p>
            <a:pPr lvl="0"/>
            <a:r>
              <a:rPr lang="en-US"/>
              <a:t>Section 12 Avenir Pro 16pt</a:t>
            </a:r>
            <a:endParaRPr lang="en-GB"/>
          </a:p>
        </p:txBody>
      </p:sp>
      <p:sp>
        <p:nvSpPr>
          <p:cNvPr id="32" name="Text Placeholder 12">
            <a:extLst>
              <a:ext uri="{FF2B5EF4-FFF2-40B4-BE49-F238E27FC236}">
                <a16:creationId xmlns:a16="http://schemas.microsoft.com/office/drawing/2014/main" id="{5D5E22BF-D9C7-B107-2988-3AB9C9141CDC}"/>
              </a:ext>
            </a:extLst>
          </p:cNvPr>
          <p:cNvSpPr>
            <a:spLocks noGrp="1"/>
          </p:cNvSpPr>
          <p:nvPr>
            <p:ph type="body" sz="quarter" idx="43" hasCustomPrompt="1"/>
          </p:nvPr>
        </p:nvSpPr>
        <p:spPr>
          <a:xfrm>
            <a:off x="8975725" y="5681757"/>
            <a:ext cx="2663825" cy="360362"/>
          </a:xfrm>
        </p:spPr>
        <p:txBody>
          <a:bodyPr/>
          <a:lstStyle>
            <a:lvl1pPr marL="0" indent="0">
              <a:buNone/>
              <a:defRPr/>
            </a:lvl1pPr>
          </a:lstStyle>
          <a:p>
            <a:pPr lvl="0"/>
            <a:r>
              <a:rPr lang="en-US"/>
              <a:t>Speaker Name 15pt</a:t>
            </a:r>
            <a:endParaRPr lang="en-GB"/>
          </a:p>
        </p:txBody>
      </p:sp>
      <p:sp>
        <p:nvSpPr>
          <p:cNvPr id="3" name="Text Placeholder 12">
            <a:extLst>
              <a:ext uri="{FF2B5EF4-FFF2-40B4-BE49-F238E27FC236}">
                <a16:creationId xmlns:a16="http://schemas.microsoft.com/office/drawing/2014/main" id="{F5901797-6CF8-474D-5966-88001DA92D47}"/>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85000"/>
              </a:lnSpc>
              <a:buNone/>
              <a:defRPr sz="3600" spc="0" baseline="0">
                <a:solidFill>
                  <a:schemeClr val="accent3"/>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Agenda</a:t>
            </a:r>
          </a:p>
        </p:txBody>
      </p:sp>
    </p:spTree>
    <p:extLst>
      <p:ext uri="{BB962C8B-B14F-4D97-AF65-F5344CB8AC3E}">
        <p14:creationId xmlns:p14="http://schemas.microsoft.com/office/powerpoint/2010/main" val="15153428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53405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 Image - Agenda">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A02ADD0-9DEE-498A-A9F7-5ACF309A222A}"/>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 Placeholder 38">
            <a:extLst>
              <a:ext uri="{FF2B5EF4-FFF2-40B4-BE49-F238E27FC236}">
                <a16:creationId xmlns:a16="http://schemas.microsoft.com/office/drawing/2014/main" id="{F7A19D80-B581-99D7-F155-640B8E61F577}"/>
              </a:ext>
            </a:extLst>
          </p:cNvPr>
          <p:cNvSpPr>
            <a:spLocks noGrp="1"/>
          </p:cNvSpPr>
          <p:nvPr>
            <p:ph type="body" sz="quarter" idx="22" hasCustomPrompt="1"/>
          </p:nvPr>
        </p:nvSpPr>
        <p:spPr>
          <a:xfrm>
            <a:off x="0" y="6129338"/>
            <a:ext cx="2279650" cy="728662"/>
          </a:xfrm>
          <a:prstGeom prst="roundRect">
            <a:avLst>
              <a:gd name="adj" fmla="val 0"/>
            </a:avLst>
          </a:prstGeom>
          <a:solidFill>
            <a:schemeClr val="bg1"/>
          </a:solidFill>
        </p:spPr>
        <p:txBody>
          <a:bodyPr/>
          <a:lstStyle>
            <a:lvl1pPr marL="0" indent="0">
              <a:buNone/>
              <a:defRPr/>
            </a:lvl1pPr>
          </a:lstStyle>
          <a:p>
            <a:pPr lvl="0"/>
            <a:r>
              <a:rPr lang="en-US"/>
              <a:t> </a:t>
            </a:r>
            <a:endParaRPr lang="en-GB"/>
          </a:p>
        </p:txBody>
      </p:sp>
      <p:sp>
        <p:nvSpPr>
          <p:cNvPr id="6" name="Picture Placeholder 5">
            <a:extLst>
              <a:ext uri="{FF2B5EF4-FFF2-40B4-BE49-F238E27FC236}">
                <a16:creationId xmlns:a16="http://schemas.microsoft.com/office/drawing/2014/main" id="{CCB2AEB7-8E57-4C7C-2757-07E542DEE60C}"/>
              </a:ext>
            </a:extLst>
          </p:cNvPr>
          <p:cNvSpPr>
            <a:spLocks noGrp="1"/>
          </p:cNvSpPr>
          <p:nvPr>
            <p:ph type="pic" sz="quarter" idx="20" hasCustomPrompt="1"/>
          </p:nvPr>
        </p:nvSpPr>
        <p:spPr>
          <a:xfrm>
            <a:off x="0" y="0"/>
            <a:ext cx="4151312" cy="6858000"/>
          </a:xfrm>
          <a:custGeom>
            <a:avLst/>
            <a:gdLst>
              <a:gd name="connsiteX0" fmla="*/ 1592699 w 4151312"/>
              <a:gd name="connsiteY0" fmla="*/ 6492423 h 6858000"/>
              <a:gd name="connsiteX1" fmla="*/ 1592699 w 4151312"/>
              <a:gd name="connsiteY1" fmla="*/ 6501164 h 6858000"/>
              <a:gd name="connsiteX2" fmla="*/ 1592546 w 4151312"/>
              <a:gd name="connsiteY2" fmla="*/ 6504388 h 6858000"/>
              <a:gd name="connsiteX3" fmla="*/ 1568857 w 4151312"/>
              <a:gd name="connsiteY3" fmla="*/ 6522619 h 6858000"/>
              <a:gd name="connsiteX4" fmla="*/ 1551438 w 4151312"/>
              <a:gd name="connsiteY4" fmla="*/ 6508315 h 6858000"/>
              <a:gd name="connsiteX5" fmla="*/ 1568857 w 4151312"/>
              <a:gd name="connsiteY5" fmla="*/ 6495071 h 6858000"/>
              <a:gd name="connsiteX6" fmla="*/ 1581983 w 4151312"/>
              <a:gd name="connsiteY6" fmla="*/ 6495071 h 6858000"/>
              <a:gd name="connsiteX7" fmla="*/ 1592699 w 4151312"/>
              <a:gd name="connsiteY7" fmla="*/ 6492423 h 6858000"/>
              <a:gd name="connsiteX8" fmla="*/ 1172060 w 4151312"/>
              <a:gd name="connsiteY8" fmla="*/ 6492423 h 6858000"/>
              <a:gd name="connsiteX9" fmla="*/ 1172060 w 4151312"/>
              <a:gd name="connsiteY9" fmla="*/ 6501164 h 6858000"/>
              <a:gd name="connsiteX10" fmla="*/ 1171906 w 4151312"/>
              <a:gd name="connsiteY10" fmla="*/ 6504389 h 6858000"/>
              <a:gd name="connsiteX11" fmla="*/ 1148216 w 4151312"/>
              <a:gd name="connsiteY11" fmla="*/ 6522619 h 6858000"/>
              <a:gd name="connsiteX12" fmla="*/ 1130802 w 4151312"/>
              <a:gd name="connsiteY12" fmla="*/ 6508315 h 6858000"/>
              <a:gd name="connsiteX13" fmla="*/ 1148216 w 4151312"/>
              <a:gd name="connsiteY13" fmla="*/ 6495071 h 6858000"/>
              <a:gd name="connsiteX14" fmla="*/ 1161343 w 4151312"/>
              <a:gd name="connsiteY14" fmla="*/ 6495071 h 6858000"/>
              <a:gd name="connsiteX15" fmla="*/ 1172060 w 4151312"/>
              <a:gd name="connsiteY15" fmla="*/ 6492423 h 6858000"/>
              <a:gd name="connsiteX16" fmla="*/ 1796056 w 4151312"/>
              <a:gd name="connsiteY16" fmla="*/ 6448718 h 6858000"/>
              <a:gd name="connsiteX17" fmla="*/ 1823115 w 4151312"/>
              <a:gd name="connsiteY17" fmla="*/ 6470969 h 6858000"/>
              <a:gd name="connsiteX18" fmla="*/ 1768190 w 4151312"/>
              <a:gd name="connsiteY18" fmla="*/ 6470969 h 6858000"/>
              <a:gd name="connsiteX19" fmla="*/ 1796056 w 4151312"/>
              <a:gd name="connsiteY19" fmla="*/ 6448718 h 6858000"/>
              <a:gd name="connsiteX20" fmla="*/ 1385331 w 4151312"/>
              <a:gd name="connsiteY20" fmla="*/ 6423290 h 6858000"/>
              <a:gd name="connsiteX21" fmla="*/ 1427128 w 4151312"/>
              <a:gd name="connsiteY21" fmla="*/ 6544605 h 6858000"/>
              <a:gd name="connsiteX22" fmla="*/ 1470261 w 4151312"/>
              <a:gd name="connsiteY22" fmla="*/ 6544605 h 6858000"/>
              <a:gd name="connsiteX23" fmla="*/ 1513932 w 4151312"/>
              <a:gd name="connsiteY23" fmla="*/ 6423290 h 6858000"/>
              <a:gd name="connsiteX24" fmla="*/ 1477223 w 4151312"/>
              <a:gd name="connsiteY24" fmla="*/ 6423290 h 6858000"/>
              <a:gd name="connsiteX25" fmla="*/ 1449367 w 4151312"/>
              <a:gd name="connsiteY25" fmla="*/ 6507521 h 6858000"/>
              <a:gd name="connsiteX26" fmla="*/ 1423104 w 4151312"/>
              <a:gd name="connsiteY26" fmla="*/ 6423290 h 6858000"/>
              <a:gd name="connsiteX27" fmla="*/ 1319153 w 4151312"/>
              <a:gd name="connsiteY27" fmla="*/ 6423290 h 6858000"/>
              <a:gd name="connsiteX28" fmla="*/ 1319153 w 4151312"/>
              <a:gd name="connsiteY28" fmla="*/ 6452426 h 6858000"/>
              <a:gd name="connsiteX29" fmla="*/ 1336299 w 4151312"/>
              <a:gd name="connsiteY29" fmla="*/ 6452426 h 6858000"/>
              <a:gd name="connsiteX30" fmla="*/ 1336299 w 4151312"/>
              <a:gd name="connsiteY30" fmla="*/ 6544604 h 6858000"/>
              <a:gd name="connsiteX31" fmla="*/ 1371127 w 4151312"/>
              <a:gd name="connsiteY31" fmla="*/ 6544604 h 6858000"/>
              <a:gd name="connsiteX32" fmla="*/ 1371127 w 4151312"/>
              <a:gd name="connsiteY32" fmla="*/ 6423290 h 6858000"/>
              <a:gd name="connsiteX33" fmla="*/ 1293161 w 4151312"/>
              <a:gd name="connsiteY33" fmla="*/ 6421700 h 6858000"/>
              <a:gd name="connsiteX34" fmla="*/ 1261280 w 4151312"/>
              <a:gd name="connsiteY34" fmla="*/ 6442626 h 6858000"/>
              <a:gd name="connsiteX35" fmla="*/ 1261280 w 4151312"/>
              <a:gd name="connsiteY35" fmla="*/ 6423290 h 6858000"/>
              <a:gd name="connsiteX36" fmla="*/ 1227522 w 4151312"/>
              <a:gd name="connsiteY36" fmla="*/ 6423290 h 6858000"/>
              <a:gd name="connsiteX37" fmla="*/ 1227522 w 4151312"/>
              <a:gd name="connsiteY37" fmla="*/ 6544604 h 6858000"/>
              <a:gd name="connsiteX38" fmla="*/ 1262352 w 4151312"/>
              <a:gd name="connsiteY38" fmla="*/ 6544604 h 6858000"/>
              <a:gd name="connsiteX39" fmla="*/ 1262352 w 4151312"/>
              <a:gd name="connsiteY39" fmla="*/ 6486596 h 6858000"/>
              <a:gd name="connsiteX40" fmla="*/ 1288073 w 4151312"/>
              <a:gd name="connsiteY40" fmla="*/ 6457194 h 6858000"/>
              <a:gd name="connsiteX41" fmla="*/ 1302808 w 4151312"/>
              <a:gd name="connsiteY41" fmla="*/ 6457194 h 6858000"/>
              <a:gd name="connsiteX42" fmla="*/ 1302808 w 4151312"/>
              <a:gd name="connsiteY42" fmla="*/ 6422760 h 6858000"/>
              <a:gd name="connsiteX43" fmla="*/ 1293161 w 4151312"/>
              <a:gd name="connsiteY43" fmla="*/ 6421700 h 6858000"/>
              <a:gd name="connsiteX44" fmla="*/ 1796056 w 4151312"/>
              <a:gd name="connsiteY44" fmla="*/ 6420112 h 6858000"/>
              <a:gd name="connsiteX45" fmla="*/ 1791956 w 4151312"/>
              <a:gd name="connsiteY45" fmla="*/ 6420138 h 6858000"/>
              <a:gd name="connsiteX46" fmla="*/ 1732297 w 4151312"/>
              <a:gd name="connsiteY46" fmla="*/ 6483948 h 6858000"/>
              <a:gd name="connsiteX47" fmla="*/ 1770879 w 4151312"/>
              <a:gd name="connsiteY47" fmla="*/ 6541990 h 6858000"/>
              <a:gd name="connsiteX48" fmla="*/ 1857943 w 4151312"/>
              <a:gd name="connsiteY48" fmla="*/ 6509641 h 6858000"/>
              <a:gd name="connsiteX49" fmla="*/ 1821781 w 4151312"/>
              <a:gd name="connsiteY49" fmla="*/ 6505933 h 6858000"/>
              <a:gd name="connsiteX50" fmla="*/ 1802269 w 4151312"/>
              <a:gd name="connsiteY50" fmla="*/ 6518046 h 6858000"/>
              <a:gd name="connsiteX51" fmla="*/ 1768997 w 4151312"/>
              <a:gd name="connsiteY51" fmla="*/ 6494013 h 6858000"/>
              <a:gd name="connsiteX52" fmla="*/ 1860353 w 4151312"/>
              <a:gd name="connsiteY52" fmla="*/ 6494013 h 6858000"/>
              <a:gd name="connsiteX53" fmla="*/ 1860353 w 4151312"/>
              <a:gd name="connsiteY53" fmla="*/ 6492689 h 6858000"/>
              <a:gd name="connsiteX54" fmla="*/ 1796056 w 4151312"/>
              <a:gd name="connsiteY54" fmla="*/ 6420112 h 6858000"/>
              <a:gd name="connsiteX55" fmla="*/ 1574215 w 4151312"/>
              <a:gd name="connsiteY55" fmla="*/ 6420111 h 6858000"/>
              <a:gd name="connsiteX56" fmla="*/ 1521700 w 4151312"/>
              <a:gd name="connsiteY56" fmla="*/ 6434944 h 6858000"/>
              <a:gd name="connsiteX57" fmla="*/ 1535364 w 4151312"/>
              <a:gd name="connsiteY57" fmla="*/ 6460902 h 6858000"/>
              <a:gd name="connsiteX58" fmla="*/ 1572342 w 4151312"/>
              <a:gd name="connsiteY58" fmla="*/ 6449512 h 6858000"/>
              <a:gd name="connsiteX59" fmla="*/ 1592699 w 4151312"/>
              <a:gd name="connsiteY59" fmla="*/ 6463816 h 6858000"/>
              <a:gd name="connsiteX60" fmla="*/ 1592699 w 4151312"/>
              <a:gd name="connsiteY60" fmla="*/ 6465140 h 6858000"/>
              <a:gd name="connsiteX61" fmla="*/ 1584124 w 4151312"/>
              <a:gd name="connsiteY61" fmla="*/ 6472292 h 6858000"/>
              <a:gd name="connsiteX62" fmla="*/ 1560013 w 4151312"/>
              <a:gd name="connsiteY62" fmla="*/ 6472292 h 6858000"/>
              <a:gd name="connsiteX63" fmla="*/ 1515545 w 4151312"/>
              <a:gd name="connsiteY63" fmla="*/ 6509640 h 6858000"/>
              <a:gd name="connsiteX64" fmla="*/ 1515603 w 4151312"/>
              <a:gd name="connsiteY64" fmla="*/ 6510750 h 6858000"/>
              <a:gd name="connsiteX65" fmla="*/ 1558409 w 4151312"/>
              <a:gd name="connsiteY65" fmla="*/ 6547782 h 6858000"/>
              <a:gd name="connsiteX66" fmla="*/ 1592699 w 4151312"/>
              <a:gd name="connsiteY66" fmla="*/ 6533214 h 6858000"/>
              <a:gd name="connsiteX67" fmla="*/ 1592699 w 4151312"/>
              <a:gd name="connsiteY67" fmla="*/ 6544604 h 6858000"/>
              <a:gd name="connsiteX68" fmla="*/ 1627527 w 4151312"/>
              <a:gd name="connsiteY68" fmla="*/ 6544604 h 6858000"/>
              <a:gd name="connsiteX69" fmla="*/ 1627527 w 4151312"/>
              <a:gd name="connsiteY69" fmla="*/ 6464875 h 6858000"/>
              <a:gd name="connsiteX70" fmla="*/ 1574215 w 4151312"/>
              <a:gd name="connsiteY70" fmla="*/ 6420111 h 6858000"/>
              <a:gd name="connsiteX71" fmla="*/ 1153574 w 4151312"/>
              <a:gd name="connsiteY71" fmla="*/ 6420111 h 6858000"/>
              <a:gd name="connsiteX72" fmla="*/ 1101062 w 4151312"/>
              <a:gd name="connsiteY72" fmla="*/ 6434944 h 6858000"/>
              <a:gd name="connsiteX73" fmla="*/ 1114726 w 4151312"/>
              <a:gd name="connsiteY73" fmla="*/ 6460902 h 6858000"/>
              <a:gd name="connsiteX74" fmla="*/ 1151699 w 4151312"/>
              <a:gd name="connsiteY74" fmla="*/ 6449512 h 6858000"/>
              <a:gd name="connsiteX75" fmla="*/ 1172060 w 4151312"/>
              <a:gd name="connsiteY75" fmla="*/ 6463816 h 6858000"/>
              <a:gd name="connsiteX76" fmla="*/ 1172060 w 4151312"/>
              <a:gd name="connsiteY76" fmla="*/ 6465140 h 6858000"/>
              <a:gd name="connsiteX77" fmla="*/ 1163487 w 4151312"/>
              <a:gd name="connsiteY77" fmla="*/ 6472292 h 6858000"/>
              <a:gd name="connsiteX78" fmla="*/ 1139375 w 4151312"/>
              <a:gd name="connsiteY78" fmla="*/ 6472292 h 6858000"/>
              <a:gd name="connsiteX79" fmla="*/ 1094901 w 4151312"/>
              <a:gd name="connsiteY79" fmla="*/ 6509640 h 6858000"/>
              <a:gd name="connsiteX80" fmla="*/ 1094960 w 4151312"/>
              <a:gd name="connsiteY80" fmla="*/ 6510749 h 6858000"/>
              <a:gd name="connsiteX81" fmla="*/ 1137766 w 4151312"/>
              <a:gd name="connsiteY81" fmla="*/ 6547782 h 6858000"/>
              <a:gd name="connsiteX82" fmla="*/ 1172060 w 4151312"/>
              <a:gd name="connsiteY82" fmla="*/ 6533214 h 6858000"/>
              <a:gd name="connsiteX83" fmla="*/ 1172060 w 4151312"/>
              <a:gd name="connsiteY83" fmla="*/ 6544604 h 6858000"/>
              <a:gd name="connsiteX84" fmla="*/ 1206890 w 4151312"/>
              <a:gd name="connsiteY84" fmla="*/ 6544604 h 6858000"/>
              <a:gd name="connsiteX85" fmla="*/ 1206890 w 4151312"/>
              <a:gd name="connsiteY85" fmla="*/ 6464875 h 6858000"/>
              <a:gd name="connsiteX86" fmla="*/ 1153574 w 4151312"/>
              <a:gd name="connsiteY86" fmla="*/ 6420111 h 6858000"/>
              <a:gd name="connsiteX87" fmla="*/ 568575 w 4151312"/>
              <a:gd name="connsiteY87" fmla="*/ 6383429 h 6858000"/>
              <a:gd name="connsiteX88" fmla="*/ 568549 w 4151312"/>
              <a:gd name="connsiteY88" fmla="*/ 6520396 h 6858000"/>
              <a:gd name="connsiteX89" fmla="*/ 624511 w 4151312"/>
              <a:gd name="connsiteY89" fmla="*/ 6519097 h 6858000"/>
              <a:gd name="connsiteX90" fmla="*/ 618898 w 4151312"/>
              <a:gd name="connsiteY90" fmla="*/ 6402004 h 6858000"/>
              <a:gd name="connsiteX91" fmla="*/ 624479 w 4151312"/>
              <a:gd name="connsiteY91" fmla="*/ 6384725 h 6858000"/>
              <a:gd name="connsiteX92" fmla="*/ 568575 w 4151312"/>
              <a:gd name="connsiteY92" fmla="*/ 6383429 h 6858000"/>
              <a:gd name="connsiteX93" fmla="*/ 1659953 w 4151312"/>
              <a:gd name="connsiteY93" fmla="*/ 6377201 h 6858000"/>
              <a:gd name="connsiteX94" fmla="*/ 1659953 w 4151312"/>
              <a:gd name="connsiteY94" fmla="*/ 6423290 h 6858000"/>
              <a:gd name="connsiteX95" fmla="*/ 1640662 w 4151312"/>
              <a:gd name="connsiteY95" fmla="*/ 6423290 h 6858000"/>
              <a:gd name="connsiteX96" fmla="*/ 1640662 w 4151312"/>
              <a:gd name="connsiteY96" fmla="*/ 6452426 h 6858000"/>
              <a:gd name="connsiteX97" fmla="*/ 1659953 w 4151312"/>
              <a:gd name="connsiteY97" fmla="*/ 6452426 h 6858000"/>
              <a:gd name="connsiteX98" fmla="*/ 1659953 w 4151312"/>
              <a:gd name="connsiteY98" fmla="*/ 6518911 h 6858000"/>
              <a:gd name="connsiteX99" fmla="*/ 1695318 w 4151312"/>
              <a:gd name="connsiteY99" fmla="*/ 6546194 h 6858000"/>
              <a:gd name="connsiteX100" fmla="*/ 1722377 w 4151312"/>
              <a:gd name="connsiteY100" fmla="*/ 6544604 h 6858000"/>
              <a:gd name="connsiteX101" fmla="*/ 1722377 w 4151312"/>
              <a:gd name="connsiteY101" fmla="*/ 6515203 h 6858000"/>
              <a:gd name="connsiteX102" fmla="*/ 1706303 w 4151312"/>
              <a:gd name="connsiteY102" fmla="*/ 6515998 h 6858000"/>
              <a:gd name="connsiteX103" fmla="*/ 1694780 w 4151312"/>
              <a:gd name="connsiteY103" fmla="*/ 6507256 h 6858000"/>
              <a:gd name="connsiteX104" fmla="*/ 1694780 w 4151312"/>
              <a:gd name="connsiteY104" fmla="*/ 6452426 h 6858000"/>
              <a:gd name="connsiteX105" fmla="*/ 1721302 w 4151312"/>
              <a:gd name="connsiteY105" fmla="*/ 6452426 h 6858000"/>
              <a:gd name="connsiteX106" fmla="*/ 1721302 w 4151312"/>
              <a:gd name="connsiteY106" fmla="*/ 6423290 h 6858000"/>
              <a:gd name="connsiteX107" fmla="*/ 1694780 w 4151312"/>
              <a:gd name="connsiteY107" fmla="*/ 6423290 h 6858000"/>
              <a:gd name="connsiteX108" fmla="*/ 1694780 w 4151312"/>
              <a:gd name="connsiteY108" fmla="*/ 6377201 h 6858000"/>
              <a:gd name="connsiteX109" fmla="*/ 1884617 w 4151312"/>
              <a:gd name="connsiteY109" fmla="*/ 6359355 h 6858000"/>
              <a:gd name="connsiteX110" fmla="*/ 1884617 w 4151312"/>
              <a:gd name="connsiteY110" fmla="*/ 6392335 h 6858000"/>
              <a:gd name="connsiteX111" fmla="*/ 1893998 w 4151312"/>
              <a:gd name="connsiteY111" fmla="*/ 6392335 h 6858000"/>
              <a:gd name="connsiteX112" fmla="*/ 1893998 w 4151312"/>
              <a:gd name="connsiteY112" fmla="*/ 6373492 h 6858000"/>
              <a:gd name="connsiteX113" fmla="*/ 1898291 w 4151312"/>
              <a:gd name="connsiteY113" fmla="*/ 6385270 h 6858000"/>
              <a:gd name="connsiteX114" fmla="*/ 1905819 w 4151312"/>
              <a:gd name="connsiteY114" fmla="*/ 6385270 h 6858000"/>
              <a:gd name="connsiteX115" fmla="*/ 1910111 w 4151312"/>
              <a:gd name="connsiteY115" fmla="*/ 6373492 h 6858000"/>
              <a:gd name="connsiteX116" fmla="*/ 1910111 w 4151312"/>
              <a:gd name="connsiteY116" fmla="*/ 6392335 h 6858000"/>
              <a:gd name="connsiteX117" fmla="*/ 1919685 w 4151312"/>
              <a:gd name="connsiteY117" fmla="*/ 6392335 h 6858000"/>
              <a:gd name="connsiteX118" fmla="*/ 1919685 w 4151312"/>
              <a:gd name="connsiteY118" fmla="*/ 6359355 h 6858000"/>
              <a:gd name="connsiteX119" fmla="*/ 1907566 w 4151312"/>
              <a:gd name="connsiteY119" fmla="*/ 6359355 h 6858000"/>
              <a:gd name="connsiteX120" fmla="*/ 1902362 w 4151312"/>
              <a:gd name="connsiteY120" fmla="*/ 6373114 h 6858000"/>
              <a:gd name="connsiteX121" fmla="*/ 1897494 w 4151312"/>
              <a:gd name="connsiteY121" fmla="*/ 6359355 h 6858000"/>
              <a:gd name="connsiteX122" fmla="*/ 1850683 w 4151312"/>
              <a:gd name="connsiteY122" fmla="*/ 6359355 h 6858000"/>
              <a:gd name="connsiteX123" fmla="*/ 1850683 w 4151312"/>
              <a:gd name="connsiteY123" fmla="*/ 6367929 h 6858000"/>
              <a:gd name="connsiteX124" fmla="*/ 1860074 w 4151312"/>
              <a:gd name="connsiteY124" fmla="*/ 6367929 h 6858000"/>
              <a:gd name="connsiteX125" fmla="*/ 1860074 w 4151312"/>
              <a:gd name="connsiteY125" fmla="*/ 6392335 h 6858000"/>
              <a:gd name="connsiteX126" fmla="*/ 1869839 w 4151312"/>
              <a:gd name="connsiteY126" fmla="*/ 6392335 h 6858000"/>
              <a:gd name="connsiteX127" fmla="*/ 1869839 w 4151312"/>
              <a:gd name="connsiteY127" fmla="*/ 6367929 h 6858000"/>
              <a:gd name="connsiteX128" fmla="*/ 1879230 w 4151312"/>
              <a:gd name="connsiteY128" fmla="*/ 6367929 h 6858000"/>
              <a:gd name="connsiteX129" fmla="*/ 1879230 w 4151312"/>
              <a:gd name="connsiteY129" fmla="*/ 6359355 h 6858000"/>
              <a:gd name="connsiteX130" fmla="*/ 1352105 w 4151312"/>
              <a:gd name="connsiteY130" fmla="*/ 6359189 h 6858000"/>
              <a:gd name="connsiteX131" fmla="*/ 1329868 w 4151312"/>
              <a:gd name="connsiteY131" fmla="*/ 6381439 h 6858000"/>
              <a:gd name="connsiteX132" fmla="*/ 1352108 w 4151312"/>
              <a:gd name="connsiteY132" fmla="*/ 6403427 h 6858000"/>
              <a:gd name="connsiteX133" fmla="*/ 1374610 w 4151312"/>
              <a:gd name="connsiteY133" fmla="*/ 6381439 h 6858000"/>
              <a:gd name="connsiteX134" fmla="*/ 1374610 w 4151312"/>
              <a:gd name="connsiteY134" fmla="*/ 6381364 h 6858000"/>
              <a:gd name="connsiteX135" fmla="*/ 1352105 w 4151312"/>
              <a:gd name="connsiteY135" fmla="*/ 6359189 h 6858000"/>
              <a:gd name="connsiteX136" fmla="*/ 1041583 w 4151312"/>
              <a:gd name="connsiteY136" fmla="*/ 6359189 h 6858000"/>
              <a:gd name="connsiteX137" fmla="*/ 1041583 w 4151312"/>
              <a:gd name="connsiteY137" fmla="*/ 6544604 h 6858000"/>
              <a:gd name="connsiteX138" fmla="*/ 1076143 w 4151312"/>
              <a:gd name="connsiteY138" fmla="*/ 6544604 h 6858000"/>
              <a:gd name="connsiteX139" fmla="*/ 1076143 w 4151312"/>
              <a:gd name="connsiteY139" fmla="*/ 6359189 h 6858000"/>
              <a:gd name="connsiteX140" fmla="*/ 925239 w 4151312"/>
              <a:gd name="connsiteY140" fmla="*/ 6355990 h 6858000"/>
              <a:gd name="connsiteX141" fmla="*/ 832602 w 4151312"/>
              <a:gd name="connsiteY141" fmla="*/ 6451897 h 6858000"/>
              <a:gd name="connsiteX142" fmla="*/ 832623 w 4151312"/>
              <a:gd name="connsiteY142" fmla="*/ 6456990 h 6858000"/>
              <a:gd name="connsiteX143" fmla="*/ 930389 w 4151312"/>
              <a:gd name="connsiteY143" fmla="*/ 6547783 h 6858000"/>
              <a:gd name="connsiteX144" fmla="*/ 1022285 w 4151312"/>
              <a:gd name="connsiteY144" fmla="*/ 6478650 h 6858000"/>
              <a:gd name="connsiteX145" fmla="*/ 981294 w 4151312"/>
              <a:gd name="connsiteY145" fmla="*/ 6478650 h 6858000"/>
              <a:gd name="connsiteX146" fmla="*/ 930389 w 4151312"/>
              <a:gd name="connsiteY146" fmla="*/ 6513878 h 6858000"/>
              <a:gd name="connsiteX147" fmla="*/ 871450 w 4151312"/>
              <a:gd name="connsiteY147" fmla="*/ 6451897 h 6858000"/>
              <a:gd name="connsiteX148" fmla="*/ 930389 w 4151312"/>
              <a:gd name="connsiteY148" fmla="*/ 6389916 h 6858000"/>
              <a:gd name="connsiteX149" fmla="*/ 981294 w 4151312"/>
              <a:gd name="connsiteY149" fmla="*/ 6425144 h 6858000"/>
              <a:gd name="connsiteX150" fmla="*/ 1022285 w 4151312"/>
              <a:gd name="connsiteY150" fmla="*/ 6425144 h 6858000"/>
              <a:gd name="connsiteX151" fmla="*/ 930389 w 4151312"/>
              <a:gd name="connsiteY151" fmla="*/ 6356011 h 6858000"/>
              <a:gd name="connsiteX152" fmla="*/ 925239 w 4151312"/>
              <a:gd name="connsiteY152" fmla="*/ 6355990 h 6858000"/>
              <a:gd name="connsiteX153" fmla="*/ 651232 w 4151312"/>
              <a:gd name="connsiteY153" fmla="*/ 6336161 h 6858000"/>
              <a:gd name="connsiteX154" fmla="*/ 624479 w 4151312"/>
              <a:gd name="connsiteY154" fmla="*/ 6384726 h 6858000"/>
              <a:gd name="connsiteX155" fmla="*/ 742033 w 4151312"/>
              <a:gd name="connsiteY155" fmla="*/ 6451914 h 6858000"/>
              <a:gd name="connsiteX156" fmla="*/ 624512 w 4151312"/>
              <a:gd name="connsiteY156" fmla="*/ 6519097 h 6858000"/>
              <a:gd name="connsiteX157" fmla="*/ 651373 w 4151312"/>
              <a:gd name="connsiteY157" fmla="*/ 6567631 h 6858000"/>
              <a:gd name="connsiteX158" fmla="*/ 771228 w 4151312"/>
              <a:gd name="connsiteY158" fmla="*/ 6499136 h 6858000"/>
              <a:gd name="connsiteX159" fmla="*/ 742033 w 4151312"/>
              <a:gd name="connsiteY159" fmla="*/ 6451914 h 6858000"/>
              <a:gd name="connsiteX160" fmla="*/ 771227 w 4151312"/>
              <a:gd name="connsiteY160" fmla="*/ 6404692 h 6858000"/>
              <a:gd name="connsiteX161" fmla="*/ 651232 w 4151312"/>
              <a:gd name="connsiteY161" fmla="*/ 6336161 h 6858000"/>
              <a:gd name="connsiteX162" fmla="*/ 0 w 4151312"/>
              <a:gd name="connsiteY162" fmla="*/ 0 h 6858000"/>
              <a:gd name="connsiteX163" fmla="*/ 4151312 w 4151312"/>
              <a:gd name="connsiteY163" fmla="*/ 0 h 6858000"/>
              <a:gd name="connsiteX164" fmla="*/ 4151312 w 4151312"/>
              <a:gd name="connsiteY164" fmla="*/ 6858000 h 6858000"/>
              <a:gd name="connsiteX165" fmla="*/ 0 w 4151312"/>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151312"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4151312" y="0"/>
                </a:lnTo>
                <a:lnTo>
                  <a:pt x="4151312"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2" name="Text Placeholder 9">
            <a:extLst>
              <a:ext uri="{FF2B5EF4-FFF2-40B4-BE49-F238E27FC236}">
                <a16:creationId xmlns:a16="http://schemas.microsoft.com/office/drawing/2014/main" id="{61C0AEEA-B845-6964-BD2E-BF0271E14F16}"/>
              </a:ext>
            </a:extLst>
          </p:cNvPr>
          <p:cNvSpPr>
            <a:spLocks noGrp="1"/>
          </p:cNvSpPr>
          <p:nvPr>
            <p:ph type="body" sz="quarter" idx="13" hasCustomPrompt="1"/>
          </p:nvPr>
        </p:nvSpPr>
        <p:spPr>
          <a:xfrm>
            <a:off x="5232400" y="90893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1 avenir pro 16pt</a:t>
            </a:r>
            <a:endParaRPr lang="en-GB" dirty="0"/>
          </a:p>
        </p:txBody>
      </p:sp>
      <p:sp>
        <p:nvSpPr>
          <p:cNvPr id="10" name="Text Placeholder 12">
            <a:extLst>
              <a:ext uri="{FF2B5EF4-FFF2-40B4-BE49-F238E27FC236}">
                <a16:creationId xmlns:a16="http://schemas.microsoft.com/office/drawing/2014/main" id="{FD5477DB-82FD-E6A1-AE54-4CCD1272BB1B}"/>
              </a:ext>
            </a:extLst>
          </p:cNvPr>
          <p:cNvSpPr>
            <a:spLocks noGrp="1"/>
          </p:cNvSpPr>
          <p:nvPr>
            <p:ph type="body" sz="quarter" idx="15" hasCustomPrompt="1"/>
          </p:nvPr>
        </p:nvSpPr>
        <p:spPr>
          <a:xfrm>
            <a:off x="5232400" y="1181195"/>
            <a:ext cx="2663825" cy="360362"/>
          </a:xfrm>
        </p:spPr>
        <p:txBody>
          <a:bodyPr/>
          <a:lstStyle>
            <a:lvl1pPr marL="0" indent="0">
              <a:buNone/>
              <a:defRPr/>
            </a:lvl1pPr>
          </a:lstStyle>
          <a:p>
            <a:pPr lvl="0"/>
            <a:r>
              <a:rPr lang="en-US" dirty="0"/>
              <a:t>Speaker name 15pt</a:t>
            </a:r>
            <a:endParaRPr lang="en-GB" dirty="0"/>
          </a:p>
        </p:txBody>
      </p:sp>
      <p:sp>
        <p:nvSpPr>
          <p:cNvPr id="11" name="Rectangle 10">
            <a:extLst>
              <a:ext uri="{FF2B5EF4-FFF2-40B4-BE49-F238E27FC236}">
                <a16:creationId xmlns:a16="http://schemas.microsoft.com/office/drawing/2014/main" id="{AADA18F6-9B6E-469D-8086-74F1DD75B11B}"/>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 Placeholder 9">
            <a:extLst>
              <a:ext uri="{FF2B5EF4-FFF2-40B4-BE49-F238E27FC236}">
                <a16:creationId xmlns:a16="http://schemas.microsoft.com/office/drawing/2014/main" id="{B1554274-B577-2134-C791-9D98E1F2A03E}"/>
              </a:ext>
            </a:extLst>
          </p:cNvPr>
          <p:cNvSpPr>
            <a:spLocks noGrp="1"/>
          </p:cNvSpPr>
          <p:nvPr>
            <p:ph type="body" sz="quarter" idx="23" hasCustomPrompt="1"/>
          </p:nvPr>
        </p:nvSpPr>
        <p:spPr>
          <a:xfrm>
            <a:off x="5232400" y="1813813"/>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2  avenir pro 16pt</a:t>
            </a:r>
            <a:endParaRPr lang="en-GB" dirty="0"/>
          </a:p>
        </p:txBody>
      </p:sp>
      <p:sp>
        <p:nvSpPr>
          <p:cNvPr id="13" name="Text Placeholder 12">
            <a:extLst>
              <a:ext uri="{FF2B5EF4-FFF2-40B4-BE49-F238E27FC236}">
                <a16:creationId xmlns:a16="http://schemas.microsoft.com/office/drawing/2014/main" id="{2FCEA881-9C2F-AC6E-3B16-B1A29145E90F}"/>
              </a:ext>
            </a:extLst>
          </p:cNvPr>
          <p:cNvSpPr>
            <a:spLocks noGrp="1"/>
          </p:cNvSpPr>
          <p:nvPr>
            <p:ph type="body" sz="quarter" idx="24" hasCustomPrompt="1"/>
          </p:nvPr>
        </p:nvSpPr>
        <p:spPr>
          <a:xfrm>
            <a:off x="5232400" y="2086069"/>
            <a:ext cx="2663825" cy="360362"/>
          </a:xfrm>
        </p:spPr>
        <p:txBody>
          <a:bodyPr/>
          <a:lstStyle>
            <a:lvl1pPr marL="0" indent="0">
              <a:buNone/>
              <a:defRPr/>
            </a:lvl1pPr>
          </a:lstStyle>
          <a:p>
            <a:pPr lvl="0"/>
            <a:r>
              <a:rPr lang="en-US" dirty="0"/>
              <a:t>Speaker name 15pt</a:t>
            </a:r>
            <a:endParaRPr lang="en-GB" dirty="0"/>
          </a:p>
        </p:txBody>
      </p:sp>
      <p:sp>
        <p:nvSpPr>
          <p:cNvPr id="14" name="Text Placeholder 9">
            <a:extLst>
              <a:ext uri="{FF2B5EF4-FFF2-40B4-BE49-F238E27FC236}">
                <a16:creationId xmlns:a16="http://schemas.microsoft.com/office/drawing/2014/main" id="{9893E9F5-8DE2-96ED-766C-C25917DD2383}"/>
              </a:ext>
            </a:extLst>
          </p:cNvPr>
          <p:cNvSpPr>
            <a:spLocks noGrp="1"/>
          </p:cNvSpPr>
          <p:nvPr>
            <p:ph type="body" sz="quarter" idx="25" hasCustomPrompt="1"/>
          </p:nvPr>
        </p:nvSpPr>
        <p:spPr>
          <a:xfrm>
            <a:off x="5232400" y="270836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3 avenir pro 16pt</a:t>
            </a:r>
            <a:endParaRPr lang="en-GB" dirty="0"/>
          </a:p>
        </p:txBody>
      </p:sp>
      <p:sp>
        <p:nvSpPr>
          <p:cNvPr id="15" name="Text Placeholder 12">
            <a:extLst>
              <a:ext uri="{FF2B5EF4-FFF2-40B4-BE49-F238E27FC236}">
                <a16:creationId xmlns:a16="http://schemas.microsoft.com/office/drawing/2014/main" id="{3F1E9894-90F0-A13F-883F-BF8DF0FBF0BF}"/>
              </a:ext>
            </a:extLst>
          </p:cNvPr>
          <p:cNvSpPr>
            <a:spLocks noGrp="1"/>
          </p:cNvSpPr>
          <p:nvPr>
            <p:ph type="body" sz="quarter" idx="26" hasCustomPrompt="1"/>
          </p:nvPr>
        </p:nvSpPr>
        <p:spPr>
          <a:xfrm>
            <a:off x="5232400" y="2980625"/>
            <a:ext cx="2663825" cy="360362"/>
          </a:xfrm>
        </p:spPr>
        <p:txBody>
          <a:bodyPr/>
          <a:lstStyle>
            <a:lvl1pPr marL="0" indent="0">
              <a:buNone/>
              <a:defRPr/>
            </a:lvl1pPr>
          </a:lstStyle>
          <a:p>
            <a:pPr lvl="0"/>
            <a:r>
              <a:rPr lang="en-US" dirty="0"/>
              <a:t>Speaker name 15pt</a:t>
            </a:r>
            <a:endParaRPr lang="en-GB" dirty="0"/>
          </a:p>
        </p:txBody>
      </p:sp>
      <p:sp>
        <p:nvSpPr>
          <p:cNvPr id="16" name="Text Placeholder 9">
            <a:extLst>
              <a:ext uri="{FF2B5EF4-FFF2-40B4-BE49-F238E27FC236}">
                <a16:creationId xmlns:a16="http://schemas.microsoft.com/office/drawing/2014/main" id="{903A62A5-634E-03D1-80A5-3E3D2D901FC9}"/>
              </a:ext>
            </a:extLst>
          </p:cNvPr>
          <p:cNvSpPr>
            <a:spLocks noGrp="1"/>
          </p:cNvSpPr>
          <p:nvPr>
            <p:ph type="body" sz="quarter" idx="27" hasCustomPrompt="1"/>
          </p:nvPr>
        </p:nvSpPr>
        <p:spPr>
          <a:xfrm>
            <a:off x="5232400" y="3609276"/>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4 avenir pro 16pt</a:t>
            </a:r>
            <a:endParaRPr lang="en-GB" dirty="0"/>
          </a:p>
        </p:txBody>
      </p:sp>
      <p:sp>
        <p:nvSpPr>
          <p:cNvPr id="17" name="Text Placeholder 12">
            <a:extLst>
              <a:ext uri="{FF2B5EF4-FFF2-40B4-BE49-F238E27FC236}">
                <a16:creationId xmlns:a16="http://schemas.microsoft.com/office/drawing/2014/main" id="{FB0F4B2A-9EE2-6ADF-5608-0B172C20F8F9}"/>
              </a:ext>
            </a:extLst>
          </p:cNvPr>
          <p:cNvSpPr>
            <a:spLocks noGrp="1"/>
          </p:cNvSpPr>
          <p:nvPr>
            <p:ph type="body" sz="quarter" idx="28" hasCustomPrompt="1"/>
          </p:nvPr>
        </p:nvSpPr>
        <p:spPr>
          <a:xfrm>
            <a:off x="5232400" y="3881532"/>
            <a:ext cx="2663825" cy="360362"/>
          </a:xfrm>
        </p:spPr>
        <p:txBody>
          <a:bodyPr/>
          <a:lstStyle>
            <a:lvl1pPr marL="0" indent="0">
              <a:buNone/>
              <a:defRPr/>
            </a:lvl1pPr>
          </a:lstStyle>
          <a:p>
            <a:pPr lvl="0"/>
            <a:r>
              <a:rPr lang="en-US" dirty="0"/>
              <a:t>Speaker name 15pt</a:t>
            </a:r>
            <a:endParaRPr lang="en-GB" dirty="0"/>
          </a:p>
        </p:txBody>
      </p:sp>
      <p:sp>
        <p:nvSpPr>
          <p:cNvPr id="19" name="Text Placeholder 9">
            <a:extLst>
              <a:ext uri="{FF2B5EF4-FFF2-40B4-BE49-F238E27FC236}">
                <a16:creationId xmlns:a16="http://schemas.microsoft.com/office/drawing/2014/main" id="{09F29E7C-941B-C75A-5A95-0BB7AB78FC9A}"/>
              </a:ext>
            </a:extLst>
          </p:cNvPr>
          <p:cNvSpPr>
            <a:spLocks noGrp="1"/>
          </p:cNvSpPr>
          <p:nvPr>
            <p:ph type="body" sz="quarter" idx="29" hasCustomPrompt="1"/>
          </p:nvPr>
        </p:nvSpPr>
        <p:spPr>
          <a:xfrm>
            <a:off x="5232400" y="4511770"/>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5 avenir pro 16pt</a:t>
            </a:r>
            <a:endParaRPr lang="en-GB" dirty="0"/>
          </a:p>
        </p:txBody>
      </p:sp>
      <p:sp>
        <p:nvSpPr>
          <p:cNvPr id="20" name="Text Placeholder 12">
            <a:extLst>
              <a:ext uri="{FF2B5EF4-FFF2-40B4-BE49-F238E27FC236}">
                <a16:creationId xmlns:a16="http://schemas.microsoft.com/office/drawing/2014/main" id="{949A5662-E9DB-9AF5-23B4-5B47F6EB594F}"/>
              </a:ext>
            </a:extLst>
          </p:cNvPr>
          <p:cNvSpPr>
            <a:spLocks noGrp="1"/>
          </p:cNvSpPr>
          <p:nvPr>
            <p:ph type="body" sz="quarter" idx="30" hasCustomPrompt="1"/>
          </p:nvPr>
        </p:nvSpPr>
        <p:spPr>
          <a:xfrm>
            <a:off x="5232400" y="4784026"/>
            <a:ext cx="2663825" cy="360362"/>
          </a:xfrm>
        </p:spPr>
        <p:txBody>
          <a:bodyPr/>
          <a:lstStyle>
            <a:lvl1pPr marL="0" indent="0">
              <a:buNone/>
              <a:defRPr/>
            </a:lvl1pPr>
          </a:lstStyle>
          <a:p>
            <a:pPr lvl="0"/>
            <a:r>
              <a:rPr lang="en-US" dirty="0"/>
              <a:t>Speaker name 15pt</a:t>
            </a:r>
            <a:endParaRPr lang="en-GB" dirty="0"/>
          </a:p>
        </p:txBody>
      </p:sp>
      <p:sp>
        <p:nvSpPr>
          <p:cNvPr id="21" name="Text Placeholder 9">
            <a:extLst>
              <a:ext uri="{FF2B5EF4-FFF2-40B4-BE49-F238E27FC236}">
                <a16:creationId xmlns:a16="http://schemas.microsoft.com/office/drawing/2014/main" id="{E25690CE-224F-00A8-746F-5EE5394A9EFD}"/>
              </a:ext>
            </a:extLst>
          </p:cNvPr>
          <p:cNvSpPr>
            <a:spLocks noGrp="1"/>
          </p:cNvSpPr>
          <p:nvPr>
            <p:ph type="body" sz="quarter" idx="31" hasCustomPrompt="1"/>
          </p:nvPr>
        </p:nvSpPr>
        <p:spPr>
          <a:xfrm>
            <a:off x="5232400" y="5409501"/>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6 avenir pro 16pt</a:t>
            </a:r>
            <a:endParaRPr lang="en-GB" dirty="0"/>
          </a:p>
        </p:txBody>
      </p:sp>
      <p:sp>
        <p:nvSpPr>
          <p:cNvPr id="22" name="Text Placeholder 12">
            <a:extLst>
              <a:ext uri="{FF2B5EF4-FFF2-40B4-BE49-F238E27FC236}">
                <a16:creationId xmlns:a16="http://schemas.microsoft.com/office/drawing/2014/main" id="{67DB1A79-B4D8-1F15-9341-AD5DC678D356}"/>
              </a:ext>
            </a:extLst>
          </p:cNvPr>
          <p:cNvSpPr>
            <a:spLocks noGrp="1"/>
          </p:cNvSpPr>
          <p:nvPr>
            <p:ph type="body" sz="quarter" idx="32" hasCustomPrompt="1"/>
          </p:nvPr>
        </p:nvSpPr>
        <p:spPr>
          <a:xfrm>
            <a:off x="5232400" y="5681757"/>
            <a:ext cx="2663825" cy="360362"/>
          </a:xfrm>
        </p:spPr>
        <p:txBody>
          <a:bodyPr/>
          <a:lstStyle>
            <a:lvl1pPr marL="0" indent="0">
              <a:buNone/>
              <a:defRPr/>
            </a:lvl1pPr>
          </a:lstStyle>
          <a:p>
            <a:pPr lvl="0"/>
            <a:r>
              <a:rPr lang="en-US" dirty="0"/>
              <a:t>Speaker name 15pt</a:t>
            </a:r>
            <a:endParaRPr lang="en-GB" dirty="0"/>
          </a:p>
        </p:txBody>
      </p:sp>
      <p:sp>
        <p:nvSpPr>
          <p:cNvPr id="23" name="Text Placeholder 9">
            <a:extLst>
              <a:ext uri="{FF2B5EF4-FFF2-40B4-BE49-F238E27FC236}">
                <a16:creationId xmlns:a16="http://schemas.microsoft.com/office/drawing/2014/main" id="{C8471210-7E5E-2611-978A-31DF0339AE97}"/>
              </a:ext>
            </a:extLst>
          </p:cNvPr>
          <p:cNvSpPr>
            <a:spLocks noGrp="1"/>
          </p:cNvSpPr>
          <p:nvPr>
            <p:ph type="body" sz="quarter" idx="33" hasCustomPrompt="1"/>
          </p:nvPr>
        </p:nvSpPr>
        <p:spPr>
          <a:xfrm>
            <a:off x="8975725" y="90893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7 avenir pro 16pt</a:t>
            </a:r>
            <a:endParaRPr lang="en-GB" dirty="0"/>
          </a:p>
        </p:txBody>
      </p:sp>
      <p:sp>
        <p:nvSpPr>
          <p:cNvPr id="24" name="Text Placeholder 12">
            <a:extLst>
              <a:ext uri="{FF2B5EF4-FFF2-40B4-BE49-F238E27FC236}">
                <a16:creationId xmlns:a16="http://schemas.microsoft.com/office/drawing/2014/main" id="{C07127EC-2377-7100-E04F-67ADDB078D79}"/>
              </a:ext>
            </a:extLst>
          </p:cNvPr>
          <p:cNvSpPr>
            <a:spLocks noGrp="1"/>
          </p:cNvSpPr>
          <p:nvPr>
            <p:ph type="body" sz="quarter" idx="34" hasCustomPrompt="1"/>
          </p:nvPr>
        </p:nvSpPr>
        <p:spPr>
          <a:xfrm>
            <a:off x="8975725" y="1181195"/>
            <a:ext cx="2663825" cy="360362"/>
          </a:xfrm>
        </p:spPr>
        <p:txBody>
          <a:bodyPr/>
          <a:lstStyle>
            <a:lvl1pPr marL="0" indent="0">
              <a:buNone/>
              <a:defRPr/>
            </a:lvl1pPr>
          </a:lstStyle>
          <a:p>
            <a:pPr lvl="0"/>
            <a:r>
              <a:rPr lang="en-US" dirty="0"/>
              <a:t>Speaker name 15pt</a:t>
            </a:r>
            <a:endParaRPr lang="en-GB" dirty="0"/>
          </a:p>
        </p:txBody>
      </p:sp>
      <p:sp>
        <p:nvSpPr>
          <p:cNvPr id="25" name="Text Placeholder 9">
            <a:extLst>
              <a:ext uri="{FF2B5EF4-FFF2-40B4-BE49-F238E27FC236}">
                <a16:creationId xmlns:a16="http://schemas.microsoft.com/office/drawing/2014/main" id="{E815D68E-1CE0-2576-83D5-714D0D9D67CD}"/>
              </a:ext>
            </a:extLst>
          </p:cNvPr>
          <p:cNvSpPr>
            <a:spLocks noGrp="1"/>
          </p:cNvSpPr>
          <p:nvPr>
            <p:ph type="body" sz="quarter" idx="35" hasCustomPrompt="1"/>
          </p:nvPr>
        </p:nvSpPr>
        <p:spPr>
          <a:xfrm>
            <a:off x="8975725" y="1813813"/>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8  avenir pro 16pt</a:t>
            </a:r>
            <a:endParaRPr lang="en-GB" dirty="0"/>
          </a:p>
        </p:txBody>
      </p:sp>
      <p:sp>
        <p:nvSpPr>
          <p:cNvPr id="26" name="Text Placeholder 12">
            <a:extLst>
              <a:ext uri="{FF2B5EF4-FFF2-40B4-BE49-F238E27FC236}">
                <a16:creationId xmlns:a16="http://schemas.microsoft.com/office/drawing/2014/main" id="{004F5386-D368-9E36-A148-B8BB46214294}"/>
              </a:ext>
            </a:extLst>
          </p:cNvPr>
          <p:cNvSpPr>
            <a:spLocks noGrp="1"/>
          </p:cNvSpPr>
          <p:nvPr>
            <p:ph type="body" sz="quarter" idx="36" hasCustomPrompt="1"/>
          </p:nvPr>
        </p:nvSpPr>
        <p:spPr>
          <a:xfrm>
            <a:off x="8975725" y="2086069"/>
            <a:ext cx="2663825" cy="360362"/>
          </a:xfrm>
        </p:spPr>
        <p:txBody>
          <a:bodyPr/>
          <a:lstStyle>
            <a:lvl1pPr marL="0" indent="0">
              <a:buNone/>
              <a:defRPr/>
            </a:lvl1pPr>
          </a:lstStyle>
          <a:p>
            <a:pPr lvl="0"/>
            <a:r>
              <a:rPr lang="en-US" dirty="0"/>
              <a:t>Speaker name 15pt</a:t>
            </a:r>
            <a:endParaRPr lang="en-GB" dirty="0"/>
          </a:p>
        </p:txBody>
      </p:sp>
      <p:sp>
        <p:nvSpPr>
          <p:cNvPr id="27" name="Text Placeholder 9">
            <a:extLst>
              <a:ext uri="{FF2B5EF4-FFF2-40B4-BE49-F238E27FC236}">
                <a16:creationId xmlns:a16="http://schemas.microsoft.com/office/drawing/2014/main" id="{FB90B496-5EC9-35C9-C86A-E80933A78A49}"/>
              </a:ext>
            </a:extLst>
          </p:cNvPr>
          <p:cNvSpPr>
            <a:spLocks noGrp="1"/>
          </p:cNvSpPr>
          <p:nvPr>
            <p:ph type="body" sz="quarter" idx="37" hasCustomPrompt="1"/>
          </p:nvPr>
        </p:nvSpPr>
        <p:spPr>
          <a:xfrm>
            <a:off x="8975725" y="270836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9 avenir pro 16pt</a:t>
            </a:r>
            <a:endParaRPr lang="en-GB" dirty="0"/>
          </a:p>
        </p:txBody>
      </p:sp>
      <p:sp>
        <p:nvSpPr>
          <p:cNvPr id="28" name="Text Placeholder 12">
            <a:extLst>
              <a:ext uri="{FF2B5EF4-FFF2-40B4-BE49-F238E27FC236}">
                <a16:creationId xmlns:a16="http://schemas.microsoft.com/office/drawing/2014/main" id="{A88C0809-BDC1-5C5D-C145-C67847620FAD}"/>
              </a:ext>
            </a:extLst>
          </p:cNvPr>
          <p:cNvSpPr>
            <a:spLocks noGrp="1"/>
          </p:cNvSpPr>
          <p:nvPr>
            <p:ph type="body" sz="quarter" idx="38" hasCustomPrompt="1"/>
          </p:nvPr>
        </p:nvSpPr>
        <p:spPr>
          <a:xfrm>
            <a:off x="8975725" y="2980625"/>
            <a:ext cx="2663825" cy="360362"/>
          </a:xfrm>
        </p:spPr>
        <p:txBody>
          <a:bodyPr/>
          <a:lstStyle>
            <a:lvl1pPr marL="0" indent="0">
              <a:buNone/>
              <a:defRPr/>
            </a:lvl1pPr>
          </a:lstStyle>
          <a:p>
            <a:pPr lvl="0"/>
            <a:r>
              <a:rPr lang="en-US" dirty="0"/>
              <a:t>Speaker name 15pt</a:t>
            </a:r>
            <a:endParaRPr lang="en-GB" dirty="0"/>
          </a:p>
        </p:txBody>
      </p:sp>
      <p:sp>
        <p:nvSpPr>
          <p:cNvPr id="29" name="Text Placeholder 9">
            <a:extLst>
              <a:ext uri="{FF2B5EF4-FFF2-40B4-BE49-F238E27FC236}">
                <a16:creationId xmlns:a16="http://schemas.microsoft.com/office/drawing/2014/main" id="{DFC92DED-B248-ECFC-DCF1-7F0D4B940F73}"/>
              </a:ext>
            </a:extLst>
          </p:cNvPr>
          <p:cNvSpPr>
            <a:spLocks noGrp="1"/>
          </p:cNvSpPr>
          <p:nvPr>
            <p:ph type="body" sz="quarter" idx="39" hasCustomPrompt="1"/>
          </p:nvPr>
        </p:nvSpPr>
        <p:spPr>
          <a:xfrm>
            <a:off x="8975725" y="3609276"/>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10 avenir pro 16pt</a:t>
            </a:r>
            <a:endParaRPr lang="en-GB" dirty="0"/>
          </a:p>
        </p:txBody>
      </p:sp>
      <p:sp>
        <p:nvSpPr>
          <p:cNvPr id="30" name="Text Placeholder 12">
            <a:extLst>
              <a:ext uri="{FF2B5EF4-FFF2-40B4-BE49-F238E27FC236}">
                <a16:creationId xmlns:a16="http://schemas.microsoft.com/office/drawing/2014/main" id="{422024D2-C5C8-32E5-720D-D7F76F42D590}"/>
              </a:ext>
            </a:extLst>
          </p:cNvPr>
          <p:cNvSpPr>
            <a:spLocks noGrp="1"/>
          </p:cNvSpPr>
          <p:nvPr>
            <p:ph type="body" sz="quarter" idx="40" hasCustomPrompt="1"/>
          </p:nvPr>
        </p:nvSpPr>
        <p:spPr>
          <a:xfrm>
            <a:off x="8975725" y="3881532"/>
            <a:ext cx="2663825" cy="360362"/>
          </a:xfrm>
        </p:spPr>
        <p:txBody>
          <a:bodyPr/>
          <a:lstStyle>
            <a:lvl1pPr marL="0" indent="0">
              <a:buNone/>
              <a:defRPr/>
            </a:lvl1pPr>
          </a:lstStyle>
          <a:p>
            <a:pPr lvl="0"/>
            <a:r>
              <a:rPr lang="en-US" dirty="0"/>
              <a:t>Speaker name 15pt</a:t>
            </a:r>
            <a:endParaRPr lang="en-GB" dirty="0"/>
          </a:p>
        </p:txBody>
      </p:sp>
      <p:sp>
        <p:nvSpPr>
          <p:cNvPr id="31" name="Text Placeholder 9">
            <a:extLst>
              <a:ext uri="{FF2B5EF4-FFF2-40B4-BE49-F238E27FC236}">
                <a16:creationId xmlns:a16="http://schemas.microsoft.com/office/drawing/2014/main" id="{81CF6D66-5CDB-DDED-E412-73F47D2CEA87}"/>
              </a:ext>
            </a:extLst>
          </p:cNvPr>
          <p:cNvSpPr>
            <a:spLocks noGrp="1"/>
          </p:cNvSpPr>
          <p:nvPr>
            <p:ph type="body" sz="quarter" idx="41" hasCustomPrompt="1"/>
          </p:nvPr>
        </p:nvSpPr>
        <p:spPr>
          <a:xfrm>
            <a:off x="8975725" y="4511770"/>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11 avenir pro 16pt</a:t>
            </a:r>
            <a:endParaRPr lang="en-GB" dirty="0"/>
          </a:p>
        </p:txBody>
      </p:sp>
      <p:sp>
        <p:nvSpPr>
          <p:cNvPr id="32" name="Text Placeholder 12">
            <a:extLst>
              <a:ext uri="{FF2B5EF4-FFF2-40B4-BE49-F238E27FC236}">
                <a16:creationId xmlns:a16="http://schemas.microsoft.com/office/drawing/2014/main" id="{3EA79088-B0C8-5221-B3B7-94941F5EAFAB}"/>
              </a:ext>
            </a:extLst>
          </p:cNvPr>
          <p:cNvSpPr>
            <a:spLocks noGrp="1"/>
          </p:cNvSpPr>
          <p:nvPr>
            <p:ph type="body" sz="quarter" idx="42" hasCustomPrompt="1"/>
          </p:nvPr>
        </p:nvSpPr>
        <p:spPr>
          <a:xfrm>
            <a:off x="8975725" y="4784026"/>
            <a:ext cx="2663825" cy="360362"/>
          </a:xfrm>
        </p:spPr>
        <p:txBody>
          <a:bodyPr/>
          <a:lstStyle>
            <a:lvl1pPr marL="0" indent="0">
              <a:buNone/>
              <a:defRPr/>
            </a:lvl1pPr>
          </a:lstStyle>
          <a:p>
            <a:pPr lvl="0"/>
            <a:r>
              <a:rPr lang="en-US" dirty="0"/>
              <a:t>Speaker name 15pt</a:t>
            </a:r>
            <a:endParaRPr lang="en-GB" dirty="0"/>
          </a:p>
        </p:txBody>
      </p:sp>
      <p:sp>
        <p:nvSpPr>
          <p:cNvPr id="33" name="Text Placeholder 9">
            <a:extLst>
              <a:ext uri="{FF2B5EF4-FFF2-40B4-BE49-F238E27FC236}">
                <a16:creationId xmlns:a16="http://schemas.microsoft.com/office/drawing/2014/main" id="{2EFD3D92-4700-5758-D654-520724C3EC7F}"/>
              </a:ext>
            </a:extLst>
          </p:cNvPr>
          <p:cNvSpPr>
            <a:spLocks noGrp="1"/>
          </p:cNvSpPr>
          <p:nvPr>
            <p:ph type="body" sz="quarter" idx="43" hasCustomPrompt="1"/>
          </p:nvPr>
        </p:nvSpPr>
        <p:spPr>
          <a:xfrm>
            <a:off x="8975725" y="5409501"/>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dirty="0"/>
              <a:t>Section 12 avenir pro 16pt</a:t>
            </a:r>
            <a:endParaRPr lang="en-GB" dirty="0"/>
          </a:p>
        </p:txBody>
      </p:sp>
      <p:sp>
        <p:nvSpPr>
          <p:cNvPr id="34" name="Text Placeholder 12">
            <a:extLst>
              <a:ext uri="{FF2B5EF4-FFF2-40B4-BE49-F238E27FC236}">
                <a16:creationId xmlns:a16="http://schemas.microsoft.com/office/drawing/2014/main" id="{965B4BE6-2135-9654-00F7-5F3CF8F789BD}"/>
              </a:ext>
            </a:extLst>
          </p:cNvPr>
          <p:cNvSpPr>
            <a:spLocks noGrp="1"/>
          </p:cNvSpPr>
          <p:nvPr>
            <p:ph type="body" sz="quarter" idx="44" hasCustomPrompt="1"/>
          </p:nvPr>
        </p:nvSpPr>
        <p:spPr>
          <a:xfrm>
            <a:off x="8975725" y="5681757"/>
            <a:ext cx="2663825" cy="360362"/>
          </a:xfrm>
        </p:spPr>
        <p:txBody>
          <a:bodyPr/>
          <a:lstStyle>
            <a:lvl1pPr marL="0" indent="0">
              <a:buNone/>
              <a:defRPr/>
            </a:lvl1pPr>
          </a:lstStyle>
          <a:p>
            <a:pPr lvl="0"/>
            <a:r>
              <a:rPr lang="en-US" dirty="0"/>
              <a:t>Speaker name 15pt</a:t>
            </a:r>
            <a:endParaRPr lang="en-GB" dirty="0"/>
          </a:p>
        </p:txBody>
      </p:sp>
      <p:sp>
        <p:nvSpPr>
          <p:cNvPr id="3" name="Text Placeholder 12">
            <a:extLst>
              <a:ext uri="{FF2B5EF4-FFF2-40B4-BE49-F238E27FC236}">
                <a16:creationId xmlns:a16="http://schemas.microsoft.com/office/drawing/2014/main" id="{52A5910F-1B7D-5878-9532-2B9886165333}"/>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85000"/>
              </a:lnSpc>
              <a:buNone/>
              <a:defRPr sz="3600" spc="0" baseline="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Agenda</a:t>
            </a:r>
          </a:p>
        </p:txBody>
      </p:sp>
    </p:spTree>
    <p:extLst>
      <p:ext uri="{BB962C8B-B14F-4D97-AF65-F5344CB8AC3E}">
        <p14:creationId xmlns:p14="http://schemas.microsoft.com/office/powerpoint/2010/main" val="42817572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45B5A2C8-67E4-384B-2E57-D41D53E41A9F}"/>
              </a:ext>
            </a:extLst>
          </p:cNvPr>
          <p:cNvSpPr>
            <a:spLocks noGrp="1"/>
          </p:cNvSpPr>
          <p:nvPr>
            <p:ph type="body" sz="quarter" idx="15"/>
          </p:nvPr>
        </p:nvSpPr>
        <p:spPr>
          <a:xfrm>
            <a:off x="6167438" y="1808163"/>
            <a:ext cx="5076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460908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CF79B565-DB41-54E3-E8CF-A38FFA9BA18A}"/>
              </a:ext>
            </a:extLst>
          </p:cNvPr>
          <p:cNvSpPr>
            <a:spLocks noGrp="1"/>
          </p:cNvSpPr>
          <p:nvPr>
            <p:ph type="body" sz="quarter" idx="16"/>
          </p:nvPr>
        </p:nvSpPr>
        <p:spPr>
          <a:xfrm>
            <a:off x="4295151"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7" name="Text Placeholder 12">
            <a:extLst>
              <a:ext uri="{FF2B5EF4-FFF2-40B4-BE49-F238E27FC236}">
                <a16:creationId xmlns:a16="http://schemas.microsoft.com/office/drawing/2014/main" id="{6859DFB9-0FCD-A2DA-D7CC-B515A2628778}"/>
              </a:ext>
            </a:extLst>
          </p:cNvPr>
          <p:cNvSpPr>
            <a:spLocks noGrp="1"/>
          </p:cNvSpPr>
          <p:nvPr>
            <p:ph type="body" sz="quarter" idx="17"/>
          </p:nvPr>
        </p:nvSpPr>
        <p:spPr>
          <a:xfrm>
            <a:off x="8039438"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196757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2714209"/>
            <a:ext cx="3204000" cy="1084842"/>
          </a:xfrm>
        </p:spPr>
        <p:txBody>
          <a:bodyPr/>
          <a:lstStyle>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endParaRPr lang="en-GB" dirty="0"/>
          </a:p>
        </p:txBody>
      </p:sp>
      <p:sp>
        <p:nvSpPr>
          <p:cNvPr id="5" name="Text Placeholder 12">
            <a:extLst>
              <a:ext uri="{FF2B5EF4-FFF2-40B4-BE49-F238E27FC236}">
                <a16:creationId xmlns:a16="http://schemas.microsoft.com/office/drawing/2014/main" id="{1A11780E-7970-3D6A-560B-8FC352EB4BDB}"/>
              </a:ext>
            </a:extLst>
          </p:cNvPr>
          <p:cNvSpPr>
            <a:spLocks noGrp="1"/>
          </p:cNvSpPr>
          <p:nvPr>
            <p:ph type="body" sz="quarter" idx="15"/>
          </p:nvPr>
        </p:nvSpPr>
        <p:spPr>
          <a:xfrm>
            <a:off x="4295775" y="2714209"/>
            <a:ext cx="3204000" cy="1084842"/>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
        <p:nvSpPr>
          <p:cNvPr id="6" name="Text Placeholder 12">
            <a:extLst>
              <a:ext uri="{FF2B5EF4-FFF2-40B4-BE49-F238E27FC236}">
                <a16:creationId xmlns:a16="http://schemas.microsoft.com/office/drawing/2014/main" id="{1EF9E0E2-8309-0399-0C77-0B68A918E11E}"/>
              </a:ext>
            </a:extLst>
          </p:cNvPr>
          <p:cNvSpPr>
            <a:spLocks noGrp="1"/>
          </p:cNvSpPr>
          <p:nvPr>
            <p:ph type="body" sz="quarter" idx="16"/>
          </p:nvPr>
        </p:nvSpPr>
        <p:spPr>
          <a:xfrm>
            <a:off x="8040688" y="2714209"/>
            <a:ext cx="3204000" cy="1084842"/>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
        <p:nvSpPr>
          <p:cNvPr id="15" name="Picture Placeholder 15">
            <a:extLst>
              <a:ext uri="{FF2B5EF4-FFF2-40B4-BE49-F238E27FC236}">
                <a16:creationId xmlns:a16="http://schemas.microsoft.com/office/drawing/2014/main" id="{CF8728D3-981A-EB49-C69E-EF522D4902BC}"/>
              </a:ext>
            </a:extLst>
          </p:cNvPr>
          <p:cNvSpPr>
            <a:spLocks noGrp="1"/>
          </p:cNvSpPr>
          <p:nvPr>
            <p:ph type="pic" sz="quarter" idx="23" hasCustomPrompt="1"/>
          </p:nvPr>
        </p:nvSpPr>
        <p:spPr>
          <a:xfrm>
            <a:off x="550863" y="1815305"/>
            <a:ext cx="360362" cy="360362"/>
          </a:xfrm>
          <a:noFill/>
          <a:ln>
            <a:noFill/>
          </a:ln>
        </p:spPr>
        <p:txBody>
          <a:bodyPr anchor="ctr" anchorCtr="0"/>
          <a:lstStyle>
            <a:lvl1pPr marL="0" indent="0" algn="ctr">
              <a:buNone/>
              <a:defRPr sz="1050">
                <a:solidFill>
                  <a:schemeClr val="accent1"/>
                </a:solidFill>
                <a:latin typeface="+mn-lt"/>
              </a:defRPr>
            </a:lvl1pPr>
          </a:lstStyle>
          <a:p>
            <a:pPr lvl="0"/>
            <a:r>
              <a:rPr lang="en-GB"/>
              <a:t>icon</a:t>
            </a:r>
          </a:p>
        </p:txBody>
      </p:sp>
      <p:sp>
        <p:nvSpPr>
          <p:cNvPr id="16" name="Picture Placeholder 15">
            <a:extLst>
              <a:ext uri="{FF2B5EF4-FFF2-40B4-BE49-F238E27FC236}">
                <a16:creationId xmlns:a16="http://schemas.microsoft.com/office/drawing/2014/main" id="{BBE6A814-2537-6045-0FBD-C8F2204C95ED}"/>
              </a:ext>
            </a:extLst>
          </p:cNvPr>
          <p:cNvSpPr>
            <a:spLocks noGrp="1"/>
          </p:cNvSpPr>
          <p:nvPr>
            <p:ph type="pic" sz="quarter" idx="24" hasCustomPrompt="1"/>
          </p:nvPr>
        </p:nvSpPr>
        <p:spPr>
          <a:xfrm>
            <a:off x="4295776" y="1815305"/>
            <a:ext cx="360362" cy="360362"/>
          </a:xfrm>
          <a:noFill/>
          <a:ln>
            <a:noFill/>
          </a:ln>
        </p:spPr>
        <p:txBody>
          <a:bodyPr anchor="ctr" anchorCtr="0"/>
          <a:lstStyle>
            <a:lvl1pPr marL="0" indent="0" algn="ctr">
              <a:buNone/>
              <a:defRPr sz="1050">
                <a:solidFill>
                  <a:schemeClr val="accent1"/>
                </a:solidFill>
                <a:latin typeface="+mn-lt"/>
              </a:defRPr>
            </a:lvl1pPr>
          </a:lstStyle>
          <a:p>
            <a:pPr lvl="0"/>
            <a:r>
              <a:rPr lang="en-GB"/>
              <a:t>icon</a:t>
            </a:r>
          </a:p>
        </p:txBody>
      </p:sp>
      <p:sp>
        <p:nvSpPr>
          <p:cNvPr id="17" name="Picture Placeholder 15">
            <a:extLst>
              <a:ext uri="{FF2B5EF4-FFF2-40B4-BE49-F238E27FC236}">
                <a16:creationId xmlns:a16="http://schemas.microsoft.com/office/drawing/2014/main" id="{BC2AAACA-6016-AC70-03D0-56B026D5A52C}"/>
              </a:ext>
            </a:extLst>
          </p:cNvPr>
          <p:cNvSpPr>
            <a:spLocks noGrp="1"/>
          </p:cNvSpPr>
          <p:nvPr>
            <p:ph type="pic" sz="quarter" idx="25" hasCustomPrompt="1"/>
          </p:nvPr>
        </p:nvSpPr>
        <p:spPr>
          <a:xfrm>
            <a:off x="8040687" y="1815305"/>
            <a:ext cx="360362" cy="360362"/>
          </a:xfrm>
          <a:noFill/>
          <a:ln>
            <a:noFill/>
          </a:ln>
        </p:spPr>
        <p:txBody>
          <a:bodyPr anchor="ctr" anchorCtr="0"/>
          <a:lstStyle>
            <a:lvl1pPr marL="0" indent="0" algn="ctr">
              <a:buNone/>
              <a:defRPr sz="1050">
                <a:solidFill>
                  <a:schemeClr val="accent1"/>
                </a:solidFill>
                <a:latin typeface="+mn-lt"/>
              </a:defRPr>
            </a:lvl1pPr>
          </a:lstStyle>
          <a:p>
            <a:pPr lvl="0"/>
            <a:r>
              <a:rPr lang="en-GB"/>
              <a:t>icon</a:t>
            </a:r>
          </a:p>
        </p:txBody>
      </p:sp>
      <p:sp>
        <p:nvSpPr>
          <p:cNvPr id="18" name="Picture Placeholder 15">
            <a:extLst>
              <a:ext uri="{FF2B5EF4-FFF2-40B4-BE49-F238E27FC236}">
                <a16:creationId xmlns:a16="http://schemas.microsoft.com/office/drawing/2014/main" id="{FBDFD7A6-615C-DED2-47F9-F2F6DD4A926A}"/>
              </a:ext>
            </a:extLst>
          </p:cNvPr>
          <p:cNvSpPr>
            <a:spLocks noGrp="1"/>
          </p:cNvSpPr>
          <p:nvPr>
            <p:ph type="pic" sz="quarter" idx="26" hasCustomPrompt="1"/>
          </p:nvPr>
        </p:nvSpPr>
        <p:spPr>
          <a:xfrm>
            <a:off x="550863" y="3975101"/>
            <a:ext cx="360362" cy="360362"/>
          </a:xfrm>
          <a:noFill/>
          <a:ln>
            <a:noFill/>
          </a:ln>
        </p:spPr>
        <p:txBody>
          <a:bodyPr anchor="ctr" anchorCtr="0"/>
          <a:lstStyle>
            <a:lvl1pPr marL="0" indent="0" algn="ctr">
              <a:buNone/>
              <a:defRPr sz="1050">
                <a:solidFill>
                  <a:schemeClr val="accent1"/>
                </a:solidFill>
                <a:latin typeface="+mn-lt"/>
              </a:defRPr>
            </a:lvl1pPr>
          </a:lstStyle>
          <a:p>
            <a:pPr lvl="0"/>
            <a:r>
              <a:rPr lang="en-GB"/>
              <a:t>icon</a:t>
            </a:r>
          </a:p>
        </p:txBody>
      </p:sp>
      <p:sp>
        <p:nvSpPr>
          <p:cNvPr id="19" name="Picture Placeholder 15">
            <a:extLst>
              <a:ext uri="{FF2B5EF4-FFF2-40B4-BE49-F238E27FC236}">
                <a16:creationId xmlns:a16="http://schemas.microsoft.com/office/drawing/2014/main" id="{94728C11-8074-D1BE-B9D0-CB027FAF714D}"/>
              </a:ext>
            </a:extLst>
          </p:cNvPr>
          <p:cNvSpPr>
            <a:spLocks noGrp="1"/>
          </p:cNvSpPr>
          <p:nvPr>
            <p:ph type="pic" sz="quarter" idx="27" hasCustomPrompt="1"/>
          </p:nvPr>
        </p:nvSpPr>
        <p:spPr>
          <a:xfrm>
            <a:off x="4295776" y="3975101"/>
            <a:ext cx="360362" cy="360362"/>
          </a:xfrm>
          <a:noFill/>
          <a:ln>
            <a:noFill/>
          </a:ln>
        </p:spPr>
        <p:txBody>
          <a:bodyPr anchor="ctr" anchorCtr="0"/>
          <a:lstStyle>
            <a:lvl1pPr marL="0" indent="0" algn="ctr">
              <a:buNone/>
              <a:defRPr sz="1050">
                <a:solidFill>
                  <a:schemeClr val="accent1"/>
                </a:solidFill>
                <a:latin typeface="+mn-lt"/>
              </a:defRPr>
            </a:lvl1pPr>
          </a:lstStyle>
          <a:p>
            <a:pPr lvl="0"/>
            <a:r>
              <a:rPr lang="en-GB"/>
              <a:t>icon</a:t>
            </a:r>
          </a:p>
        </p:txBody>
      </p:sp>
      <p:sp>
        <p:nvSpPr>
          <p:cNvPr id="20" name="Picture Placeholder 15">
            <a:extLst>
              <a:ext uri="{FF2B5EF4-FFF2-40B4-BE49-F238E27FC236}">
                <a16:creationId xmlns:a16="http://schemas.microsoft.com/office/drawing/2014/main" id="{F0912BBD-4F8D-1C4E-BAB2-26D3F44FC076}"/>
              </a:ext>
            </a:extLst>
          </p:cNvPr>
          <p:cNvSpPr>
            <a:spLocks noGrp="1"/>
          </p:cNvSpPr>
          <p:nvPr>
            <p:ph type="pic" sz="quarter" idx="28" hasCustomPrompt="1"/>
          </p:nvPr>
        </p:nvSpPr>
        <p:spPr>
          <a:xfrm>
            <a:off x="8040687" y="3975101"/>
            <a:ext cx="360362" cy="360362"/>
          </a:xfrm>
          <a:noFill/>
          <a:ln>
            <a:noFill/>
          </a:ln>
        </p:spPr>
        <p:txBody>
          <a:bodyPr anchor="ctr" anchorCtr="0"/>
          <a:lstStyle>
            <a:lvl1pPr marL="0" indent="0" algn="ctr">
              <a:buNone/>
              <a:defRPr sz="1050">
                <a:solidFill>
                  <a:schemeClr val="accent1"/>
                </a:solidFill>
                <a:latin typeface="+mn-lt"/>
              </a:defRPr>
            </a:lvl1pPr>
          </a:lstStyle>
          <a:p>
            <a:pPr lvl="0"/>
            <a:r>
              <a:rPr lang="en-GB" err="1"/>
              <a:t>inon</a:t>
            </a:r>
            <a:endParaRPr lang="en-GB"/>
          </a:p>
        </p:txBody>
      </p:sp>
      <p:sp>
        <p:nvSpPr>
          <p:cNvPr id="21" name="Text Placeholder 12">
            <a:extLst>
              <a:ext uri="{FF2B5EF4-FFF2-40B4-BE49-F238E27FC236}">
                <a16:creationId xmlns:a16="http://schemas.microsoft.com/office/drawing/2014/main" id="{6E66683B-A6F4-4DD1-EA6F-AEA3CEEEC327}"/>
              </a:ext>
            </a:extLst>
          </p:cNvPr>
          <p:cNvSpPr>
            <a:spLocks noGrp="1"/>
          </p:cNvSpPr>
          <p:nvPr>
            <p:ph type="body" sz="quarter" idx="29"/>
          </p:nvPr>
        </p:nvSpPr>
        <p:spPr>
          <a:xfrm>
            <a:off x="550864" y="4880014"/>
            <a:ext cx="3204000" cy="1084842"/>
          </a:xfrm>
        </p:spPr>
        <p:txBody>
          <a:bodyPr/>
          <a:lstStyle>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endParaRPr lang="en-GB" dirty="0"/>
          </a:p>
        </p:txBody>
      </p:sp>
      <p:sp>
        <p:nvSpPr>
          <p:cNvPr id="22" name="Text Placeholder 12">
            <a:extLst>
              <a:ext uri="{FF2B5EF4-FFF2-40B4-BE49-F238E27FC236}">
                <a16:creationId xmlns:a16="http://schemas.microsoft.com/office/drawing/2014/main" id="{3B144B33-D084-060F-5581-DDBE883820CD}"/>
              </a:ext>
            </a:extLst>
          </p:cNvPr>
          <p:cNvSpPr>
            <a:spLocks noGrp="1"/>
          </p:cNvSpPr>
          <p:nvPr>
            <p:ph type="body" sz="quarter" idx="30"/>
          </p:nvPr>
        </p:nvSpPr>
        <p:spPr>
          <a:xfrm>
            <a:off x="4295775" y="4880014"/>
            <a:ext cx="3204000" cy="1084842"/>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
        <p:nvSpPr>
          <p:cNvPr id="23" name="Text Placeholder 12">
            <a:extLst>
              <a:ext uri="{FF2B5EF4-FFF2-40B4-BE49-F238E27FC236}">
                <a16:creationId xmlns:a16="http://schemas.microsoft.com/office/drawing/2014/main" id="{15877E3B-9D42-A4A3-2645-70BEEDB8BA8C}"/>
              </a:ext>
            </a:extLst>
          </p:cNvPr>
          <p:cNvSpPr>
            <a:spLocks noGrp="1"/>
          </p:cNvSpPr>
          <p:nvPr>
            <p:ph type="body" sz="quarter" idx="31"/>
          </p:nvPr>
        </p:nvSpPr>
        <p:spPr>
          <a:xfrm>
            <a:off x="8040688" y="4880014"/>
            <a:ext cx="3204000" cy="1084842"/>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
        <p:nvSpPr>
          <p:cNvPr id="7" name="Text Placeholder 12">
            <a:extLst>
              <a:ext uri="{FF2B5EF4-FFF2-40B4-BE49-F238E27FC236}">
                <a16:creationId xmlns:a16="http://schemas.microsoft.com/office/drawing/2014/main" id="{EBB16481-08E1-935B-439F-998CF3FB6A15}"/>
              </a:ext>
            </a:extLst>
          </p:cNvPr>
          <p:cNvSpPr>
            <a:spLocks noGrp="1"/>
          </p:cNvSpPr>
          <p:nvPr>
            <p:ph type="body" sz="quarter" idx="33" hasCustomPrompt="1"/>
          </p:nvPr>
        </p:nvSpPr>
        <p:spPr>
          <a:xfrm>
            <a:off x="550861" y="2354266"/>
            <a:ext cx="3203999"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8" name="Text Placeholder 12">
            <a:extLst>
              <a:ext uri="{FF2B5EF4-FFF2-40B4-BE49-F238E27FC236}">
                <a16:creationId xmlns:a16="http://schemas.microsoft.com/office/drawing/2014/main" id="{FD7AA914-9207-8E22-11B4-51AFEC090828}"/>
              </a:ext>
            </a:extLst>
          </p:cNvPr>
          <p:cNvSpPr>
            <a:spLocks noGrp="1"/>
          </p:cNvSpPr>
          <p:nvPr>
            <p:ph type="body" sz="quarter" idx="39" hasCustomPrompt="1"/>
          </p:nvPr>
        </p:nvSpPr>
        <p:spPr>
          <a:xfrm>
            <a:off x="4294188" y="2354266"/>
            <a:ext cx="3205586"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9" name="Text Placeholder 12">
            <a:extLst>
              <a:ext uri="{FF2B5EF4-FFF2-40B4-BE49-F238E27FC236}">
                <a16:creationId xmlns:a16="http://schemas.microsoft.com/office/drawing/2014/main" id="{4C9F7CB6-EC15-D23D-BC60-F13920456B9B}"/>
              </a:ext>
            </a:extLst>
          </p:cNvPr>
          <p:cNvSpPr>
            <a:spLocks noGrp="1"/>
          </p:cNvSpPr>
          <p:nvPr>
            <p:ph type="body" sz="quarter" idx="41" hasCustomPrompt="1"/>
          </p:nvPr>
        </p:nvSpPr>
        <p:spPr>
          <a:xfrm>
            <a:off x="8039099" y="2354266"/>
            <a:ext cx="3205586"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11" name="Text Placeholder 12">
            <a:extLst>
              <a:ext uri="{FF2B5EF4-FFF2-40B4-BE49-F238E27FC236}">
                <a16:creationId xmlns:a16="http://schemas.microsoft.com/office/drawing/2014/main" id="{1BA75414-8C62-1067-CFA4-FA10DCACE774}"/>
              </a:ext>
            </a:extLst>
          </p:cNvPr>
          <p:cNvSpPr>
            <a:spLocks noGrp="1"/>
          </p:cNvSpPr>
          <p:nvPr>
            <p:ph type="body" sz="quarter" idx="42" hasCustomPrompt="1"/>
          </p:nvPr>
        </p:nvSpPr>
        <p:spPr>
          <a:xfrm>
            <a:off x="550861" y="4511513"/>
            <a:ext cx="3203999"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12" name="Text Placeholder 12">
            <a:extLst>
              <a:ext uri="{FF2B5EF4-FFF2-40B4-BE49-F238E27FC236}">
                <a16:creationId xmlns:a16="http://schemas.microsoft.com/office/drawing/2014/main" id="{2B924D59-6423-CEC2-5EE2-AE3E539912D1}"/>
              </a:ext>
            </a:extLst>
          </p:cNvPr>
          <p:cNvSpPr>
            <a:spLocks noGrp="1"/>
          </p:cNvSpPr>
          <p:nvPr>
            <p:ph type="body" sz="quarter" idx="43" hasCustomPrompt="1"/>
          </p:nvPr>
        </p:nvSpPr>
        <p:spPr>
          <a:xfrm>
            <a:off x="4294188" y="4511513"/>
            <a:ext cx="3205586"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14" name="Text Placeholder 12">
            <a:extLst>
              <a:ext uri="{FF2B5EF4-FFF2-40B4-BE49-F238E27FC236}">
                <a16:creationId xmlns:a16="http://schemas.microsoft.com/office/drawing/2014/main" id="{3D7A6482-EE6C-C6F0-BECB-03B442140B2B}"/>
              </a:ext>
            </a:extLst>
          </p:cNvPr>
          <p:cNvSpPr>
            <a:spLocks noGrp="1"/>
          </p:cNvSpPr>
          <p:nvPr>
            <p:ph type="body" sz="quarter" idx="44" hasCustomPrompt="1"/>
          </p:nvPr>
        </p:nvSpPr>
        <p:spPr>
          <a:xfrm>
            <a:off x="8039099" y="4511513"/>
            <a:ext cx="3205586"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Tree>
    <p:extLst>
      <p:ext uri="{BB962C8B-B14F-4D97-AF65-F5344CB8AC3E}">
        <p14:creationId xmlns:p14="http://schemas.microsoft.com/office/powerpoint/2010/main" val="8874979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2EA171D6-EAD7-2CF4-C438-37D4EBFC5887}"/>
              </a:ext>
            </a:extLst>
          </p:cNvPr>
          <p:cNvSpPr>
            <a:spLocks noGrp="1"/>
          </p:cNvSpPr>
          <p:nvPr>
            <p:ph type="pic" sz="quarter" idx="20" hasCustomPrompt="1"/>
          </p:nvPr>
        </p:nvSpPr>
        <p:spPr>
          <a:xfrm>
            <a:off x="551231" y="1815305"/>
            <a:ext cx="936257" cy="892971"/>
          </a:xfrm>
          <a:noFill/>
          <a:ln>
            <a:noFill/>
          </a:ln>
        </p:spPr>
        <p:txBody>
          <a:bodyPr anchor="ctr" anchorCtr="0"/>
          <a:lstStyle>
            <a:lvl1pPr marL="0" indent="0" algn="ctr">
              <a:spcBef>
                <a:spcPts val="0"/>
              </a:spcBef>
              <a:buNone/>
              <a:defRPr sz="1050">
                <a:solidFill>
                  <a:schemeClr val="accent1"/>
                </a:solidFill>
                <a:latin typeface="+mn-lt"/>
              </a:defRPr>
            </a:lvl1pPr>
          </a:lstStyle>
          <a:p>
            <a:pPr lvl="0"/>
            <a:r>
              <a:rPr lang="en-GB"/>
              <a:t>click or drag </a:t>
            </a:r>
            <a:br>
              <a:rPr lang="en-GB"/>
            </a:br>
            <a:r>
              <a:rPr lang="en-GB"/>
              <a:t>to insert  pictogram</a:t>
            </a:r>
          </a:p>
        </p:txBody>
      </p:sp>
      <p:sp>
        <p:nvSpPr>
          <p:cNvPr id="9" name="Picture Placeholder 15">
            <a:extLst>
              <a:ext uri="{FF2B5EF4-FFF2-40B4-BE49-F238E27FC236}">
                <a16:creationId xmlns:a16="http://schemas.microsoft.com/office/drawing/2014/main" id="{D4E481C3-CC11-1CFB-201D-1B269ED03B3E}"/>
              </a:ext>
            </a:extLst>
          </p:cNvPr>
          <p:cNvSpPr>
            <a:spLocks noGrp="1"/>
          </p:cNvSpPr>
          <p:nvPr>
            <p:ph type="pic" sz="quarter" idx="27" hasCustomPrompt="1"/>
          </p:nvPr>
        </p:nvSpPr>
        <p:spPr>
          <a:xfrm>
            <a:off x="4301608" y="1816649"/>
            <a:ext cx="936258" cy="892971"/>
          </a:xfrm>
          <a:noFill/>
          <a:ln>
            <a:noFill/>
          </a:ln>
        </p:spPr>
        <p:txBody>
          <a:bodyPr anchor="ctr" anchorCtr="0"/>
          <a:lstStyle>
            <a:lvl1pPr marL="0" indent="0" algn="ctr">
              <a:spcBef>
                <a:spcPts val="0"/>
              </a:spcBef>
              <a:buNone/>
              <a:defRPr sz="1050">
                <a:solidFill>
                  <a:schemeClr val="accent1"/>
                </a:solidFill>
                <a:latin typeface="+mn-lt"/>
              </a:defRPr>
            </a:lvl1pPr>
          </a:lstStyle>
          <a:p>
            <a:pPr lvl="0"/>
            <a:r>
              <a:rPr lang="en-GB"/>
              <a:t>click or darg </a:t>
            </a:r>
            <a:br>
              <a:rPr lang="en-GB"/>
            </a:br>
            <a:r>
              <a:rPr lang="en-GB"/>
              <a:t>to insert  pictogram</a:t>
            </a:r>
          </a:p>
        </p:txBody>
      </p:sp>
      <p:sp>
        <p:nvSpPr>
          <p:cNvPr id="12" name="Picture Placeholder 15">
            <a:extLst>
              <a:ext uri="{FF2B5EF4-FFF2-40B4-BE49-F238E27FC236}">
                <a16:creationId xmlns:a16="http://schemas.microsoft.com/office/drawing/2014/main" id="{410FFDC6-EDC0-0D17-EA8F-1D63862DD171}"/>
              </a:ext>
            </a:extLst>
          </p:cNvPr>
          <p:cNvSpPr>
            <a:spLocks noGrp="1"/>
          </p:cNvSpPr>
          <p:nvPr>
            <p:ph type="pic" sz="quarter" idx="29" hasCustomPrompt="1"/>
          </p:nvPr>
        </p:nvSpPr>
        <p:spPr>
          <a:xfrm>
            <a:off x="8039099" y="1816892"/>
            <a:ext cx="936257" cy="892971"/>
          </a:xfrm>
          <a:noFill/>
          <a:ln>
            <a:noFill/>
          </a:ln>
        </p:spPr>
        <p:txBody>
          <a:bodyPr anchor="ctr" anchorCtr="0"/>
          <a:lstStyle>
            <a:lvl1pPr marL="0" indent="0" algn="ctr">
              <a:spcBef>
                <a:spcPts val="0"/>
              </a:spcBef>
              <a:buNone/>
              <a:defRPr sz="1050">
                <a:solidFill>
                  <a:schemeClr val="accent1"/>
                </a:solidFill>
                <a:latin typeface="+mn-lt"/>
              </a:defRPr>
            </a:lvl1pPr>
          </a:lstStyle>
          <a:p>
            <a:pPr lvl="0"/>
            <a:r>
              <a:rPr lang="en-GB"/>
              <a:t>click or drag </a:t>
            </a:r>
            <a:br>
              <a:rPr lang="en-GB"/>
            </a:br>
            <a:r>
              <a:rPr lang="en-GB"/>
              <a:t>to insert  pictogram</a:t>
            </a:r>
          </a:p>
        </p:txBody>
      </p:sp>
      <p:sp>
        <p:nvSpPr>
          <p:cNvPr id="26" name="Text Placeholder 12">
            <a:extLst>
              <a:ext uri="{FF2B5EF4-FFF2-40B4-BE49-F238E27FC236}">
                <a16:creationId xmlns:a16="http://schemas.microsoft.com/office/drawing/2014/main" id="{67AA24BF-B3A5-DD0B-0D78-5383ECD9EE5A}"/>
              </a:ext>
            </a:extLst>
          </p:cNvPr>
          <p:cNvSpPr>
            <a:spLocks noGrp="1"/>
          </p:cNvSpPr>
          <p:nvPr>
            <p:ph type="body" sz="quarter" idx="32"/>
          </p:nvPr>
        </p:nvSpPr>
        <p:spPr>
          <a:xfrm>
            <a:off x="550864" y="3429000"/>
            <a:ext cx="3204000" cy="1981200"/>
          </a:xfr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dirty="0"/>
              <a:t>Click to edit Master text styles</a:t>
            </a:r>
          </a:p>
          <a:p>
            <a:pPr lvl="1"/>
            <a:r>
              <a:rPr lang="en-US" dirty="0"/>
              <a:t>Second level</a:t>
            </a:r>
          </a:p>
          <a:p>
            <a:pPr lvl="2"/>
            <a:r>
              <a:rPr lang="en-US" dirty="0"/>
              <a:t>Third level</a:t>
            </a:r>
          </a:p>
        </p:txBody>
      </p:sp>
      <p:sp>
        <p:nvSpPr>
          <p:cNvPr id="27" name="Text Placeholder 12">
            <a:extLst>
              <a:ext uri="{FF2B5EF4-FFF2-40B4-BE49-F238E27FC236}">
                <a16:creationId xmlns:a16="http://schemas.microsoft.com/office/drawing/2014/main" id="{464A1211-D215-C620-96FA-3D66903DC37D}"/>
              </a:ext>
            </a:extLst>
          </p:cNvPr>
          <p:cNvSpPr>
            <a:spLocks noGrp="1"/>
          </p:cNvSpPr>
          <p:nvPr>
            <p:ph type="body" sz="quarter" idx="15"/>
          </p:nvPr>
        </p:nvSpPr>
        <p:spPr>
          <a:xfrm>
            <a:off x="4295775" y="3429000"/>
            <a:ext cx="3204000" cy="1981200"/>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28" name="Text Placeholder 12">
            <a:extLst>
              <a:ext uri="{FF2B5EF4-FFF2-40B4-BE49-F238E27FC236}">
                <a16:creationId xmlns:a16="http://schemas.microsoft.com/office/drawing/2014/main" id="{F41D264A-B19D-8A77-DA15-A85BB03AA289}"/>
              </a:ext>
            </a:extLst>
          </p:cNvPr>
          <p:cNvSpPr>
            <a:spLocks noGrp="1"/>
          </p:cNvSpPr>
          <p:nvPr>
            <p:ph type="body" sz="quarter" idx="16"/>
          </p:nvPr>
        </p:nvSpPr>
        <p:spPr>
          <a:xfrm>
            <a:off x="8040688" y="3429000"/>
            <a:ext cx="3204000" cy="1981200"/>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8D88CA9E-AAA3-F90B-4017-BA2199A957EC}"/>
              </a:ext>
            </a:extLst>
          </p:cNvPr>
          <p:cNvSpPr>
            <a:spLocks noGrp="1"/>
          </p:cNvSpPr>
          <p:nvPr>
            <p:ph type="body" sz="quarter" idx="33" hasCustomPrompt="1"/>
          </p:nvPr>
        </p:nvSpPr>
        <p:spPr>
          <a:xfrm>
            <a:off x="550861" y="3068638"/>
            <a:ext cx="3203999"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E1592742-5192-2442-D2D1-C93A811139F1}"/>
              </a:ext>
            </a:extLst>
          </p:cNvPr>
          <p:cNvSpPr>
            <a:spLocks noGrp="1"/>
          </p:cNvSpPr>
          <p:nvPr>
            <p:ph type="body" sz="quarter" idx="39" hasCustomPrompt="1"/>
          </p:nvPr>
        </p:nvSpPr>
        <p:spPr>
          <a:xfrm>
            <a:off x="4294188" y="3068638"/>
            <a:ext cx="3205586"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8" name="Text Placeholder 12">
            <a:extLst>
              <a:ext uri="{FF2B5EF4-FFF2-40B4-BE49-F238E27FC236}">
                <a16:creationId xmlns:a16="http://schemas.microsoft.com/office/drawing/2014/main" id="{9F750E87-C1CF-4852-E1FB-CCD23D7D194D}"/>
              </a:ext>
            </a:extLst>
          </p:cNvPr>
          <p:cNvSpPr>
            <a:spLocks noGrp="1"/>
          </p:cNvSpPr>
          <p:nvPr>
            <p:ph type="body" sz="quarter" idx="41" hasCustomPrompt="1"/>
          </p:nvPr>
        </p:nvSpPr>
        <p:spPr>
          <a:xfrm>
            <a:off x="8039099" y="3068638"/>
            <a:ext cx="3205586"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Tree>
    <p:extLst>
      <p:ext uri="{BB962C8B-B14F-4D97-AF65-F5344CB8AC3E}">
        <p14:creationId xmlns:p14="http://schemas.microsoft.com/office/powerpoint/2010/main" val="33623277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F0399FF5-9649-B959-9DCF-DAECACBCDEEC}"/>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50">
                <a:solidFill>
                  <a:schemeClr val="accent1"/>
                </a:solidFill>
                <a:latin typeface="+mn-lt"/>
              </a:defRPr>
            </a:lvl1pPr>
          </a:lstStyle>
          <a:p>
            <a:pPr lvl="0"/>
            <a:r>
              <a:rPr lang="en-GB"/>
              <a:t>click or drag </a:t>
            </a:r>
            <a:br>
              <a:rPr lang="en-GB"/>
            </a:br>
            <a:r>
              <a:rPr lang="en-GB"/>
              <a:t>to insert  pictogram</a:t>
            </a:r>
          </a:p>
        </p:txBody>
      </p:sp>
      <p:sp>
        <p:nvSpPr>
          <p:cNvPr id="8" name="Picture Placeholder 15">
            <a:extLst>
              <a:ext uri="{FF2B5EF4-FFF2-40B4-BE49-F238E27FC236}">
                <a16:creationId xmlns:a16="http://schemas.microsoft.com/office/drawing/2014/main" id="{EE3320D6-3CB1-7A47-2BFC-A4E7CD41E662}"/>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50">
                <a:solidFill>
                  <a:schemeClr val="accent1"/>
                </a:solidFill>
                <a:latin typeface="+mn-lt"/>
              </a:defRPr>
            </a:lvl1pPr>
          </a:lstStyle>
          <a:p>
            <a:pPr lvl="0"/>
            <a:r>
              <a:rPr lang="en-GB"/>
              <a:t>click or drag </a:t>
            </a:r>
            <a:br>
              <a:rPr lang="en-GB"/>
            </a:br>
            <a:r>
              <a:rPr lang="en-GB"/>
              <a:t>to insert  pictogram</a:t>
            </a:r>
          </a:p>
        </p:txBody>
      </p:sp>
      <p:sp>
        <p:nvSpPr>
          <p:cNvPr id="14" name="Picture Placeholder 15">
            <a:extLst>
              <a:ext uri="{FF2B5EF4-FFF2-40B4-BE49-F238E27FC236}">
                <a16:creationId xmlns:a16="http://schemas.microsoft.com/office/drawing/2014/main" id="{F7147628-F7A2-5521-0AE1-2410D1FA1E9B}"/>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50">
                <a:solidFill>
                  <a:schemeClr val="accent1"/>
                </a:solidFill>
                <a:latin typeface="+mn-lt"/>
              </a:defRPr>
            </a:lvl1pPr>
          </a:lstStyle>
          <a:p>
            <a:pPr lvl="0"/>
            <a:r>
              <a:rPr lang="en-GB"/>
              <a:t>click or drag </a:t>
            </a:r>
            <a:br>
              <a:rPr lang="en-GB"/>
            </a:br>
            <a:r>
              <a:rPr lang="en-GB"/>
              <a:t>to insert  pictogram</a:t>
            </a:r>
          </a:p>
        </p:txBody>
      </p:sp>
      <p:sp>
        <p:nvSpPr>
          <p:cNvPr id="16" name="Picture Placeholder 15">
            <a:extLst>
              <a:ext uri="{FF2B5EF4-FFF2-40B4-BE49-F238E27FC236}">
                <a16:creationId xmlns:a16="http://schemas.microsoft.com/office/drawing/2014/main" id="{783ED533-7007-5D08-AFDD-C0ED064FE79F}"/>
              </a:ext>
            </a:extLst>
          </p:cNvPr>
          <p:cNvSpPr>
            <a:spLocks noGrp="1"/>
          </p:cNvSpPr>
          <p:nvPr>
            <p:ph type="pic" sz="quarter" idx="33" hasCustomPrompt="1"/>
          </p:nvPr>
        </p:nvSpPr>
        <p:spPr>
          <a:xfrm>
            <a:off x="8976091" y="1815304"/>
            <a:ext cx="936257" cy="892971"/>
          </a:xfrm>
          <a:noFill/>
        </p:spPr>
        <p:txBody>
          <a:bodyPr anchor="ctr" anchorCtr="0"/>
          <a:lstStyle>
            <a:lvl1pPr marL="0" indent="0" algn="ctr">
              <a:spcBef>
                <a:spcPts val="0"/>
              </a:spcBef>
              <a:buNone/>
              <a:defRPr sz="1050">
                <a:solidFill>
                  <a:schemeClr val="accent1"/>
                </a:solidFill>
                <a:latin typeface="+mn-lt"/>
              </a:defRPr>
            </a:lvl1pPr>
          </a:lstStyle>
          <a:p>
            <a:pPr lvl="0"/>
            <a:r>
              <a:rPr lang="en-GB"/>
              <a:t>click or drag </a:t>
            </a:r>
            <a:br>
              <a:rPr lang="en-GB"/>
            </a:br>
            <a:r>
              <a:rPr lang="en-GB"/>
              <a:t>to insert  pictogram</a:t>
            </a:r>
          </a:p>
        </p:txBody>
      </p:sp>
      <p:sp>
        <p:nvSpPr>
          <p:cNvPr id="18" name="Text Placeholder 12">
            <a:extLst>
              <a:ext uri="{FF2B5EF4-FFF2-40B4-BE49-F238E27FC236}">
                <a16:creationId xmlns:a16="http://schemas.microsoft.com/office/drawing/2014/main" id="{287F0BB8-9028-A298-0ED9-DD9841E9FF1E}"/>
              </a:ext>
            </a:extLst>
          </p:cNvPr>
          <p:cNvSpPr>
            <a:spLocks noGrp="1"/>
          </p:cNvSpPr>
          <p:nvPr>
            <p:ph type="body" sz="quarter" idx="35"/>
          </p:nvPr>
        </p:nvSpPr>
        <p:spPr>
          <a:xfrm>
            <a:off x="550864" y="3429000"/>
            <a:ext cx="2268000" cy="1981200"/>
          </a:xfr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dirty="0"/>
              <a:t>Click to edit Master text styles</a:t>
            </a:r>
          </a:p>
          <a:p>
            <a:pPr lvl="1"/>
            <a:r>
              <a:rPr lang="en-US" dirty="0"/>
              <a:t>Second level</a:t>
            </a:r>
          </a:p>
          <a:p>
            <a:pPr lvl="2"/>
            <a:r>
              <a:rPr lang="en-US" dirty="0"/>
              <a:t>Third level</a:t>
            </a:r>
          </a:p>
        </p:txBody>
      </p:sp>
      <p:sp>
        <p:nvSpPr>
          <p:cNvPr id="19" name="Text Placeholder 12">
            <a:extLst>
              <a:ext uri="{FF2B5EF4-FFF2-40B4-BE49-F238E27FC236}">
                <a16:creationId xmlns:a16="http://schemas.microsoft.com/office/drawing/2014/main" id="{EBEB4CD8-6B60-C130-BCA3-DCF661418B37}"/>
              </a:ext>
            </a:extLst>
          </p:cNvPr>
          <p:cNvSpPr>
            <a:spLocks noGrp="1"/>
          </p:cNvSpPr>
          <p:nvPr>
            <p:ph type="body" sz="quarter" idx="36"/>
          </p:nvPr>
        </p:nvSpPr>
        <p:spPr>
          <a:xfrm>
            <a:off x="3359151" y="3429000"/>
            <a:ext cx="2268000" cy="1981200"/>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FBD3B35B-85FC-EDDE-B2E6-90A04DDC0CBF}"/>
              </a:ext>
            </a:extLst>
          </p:cNvPr>
          <p:cNvSpPr>
            <a:spLocks noGrp="1"/>
          </p:cNvSpPr>
          <p:nvPr>
            <p:ph type="body" sz="quarter" idx="37"/>
          </p:nvPr>
        </p:nvSpPr>
        <p:spPr>
          <a:xfrm>
            <a:off x="6167438" y="3429000"/>
            <a:ext cx="2268000" cy="1981200"/>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21" name="Text Placeholder 12">
            <a:extLst>
              <a:ext uri="{FF2B5EF4-FFF2-40B4-BE49-F238E27FC236}">
                <a16:creationId xmlns:a16="http://schemas.microsoft.com/office/drawing/2014/main" id="{15362B43-1343-95D7-3182-D159AA5259CA}"/>
              </a:ext>
            </a:extLst>
          </p:cNvPr>
          <p:cNvSpPr>
            <a:spLocks noGrp="1"/>
          </p:cNvSpPr>
          <p:nvPr>
            <p:ph type="body" sz="quarter" idx="38"/>
          </p:nvPr>
        </p:nvSpPr>
        <p:spPr>
          <a:xfrm>
            <a:off x="8975724" y="3429000"/>
            <a:ext cx="2268000" cy="1981200"/>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DDF58CD2-CE69-99DF-0DD7-54B19DAF37C0}"/>
              </a:ext>
            </a:extLst>
          </p:cNvPr>
          <p:cNvSpPr>
            <a:spLocks noGrp="1"/>
          </p:cNvSpPr>
          <p:nvPr>
            <p:ph type="body" sz="quarter" idx="16" hasCustomPrompt="1"/>
          </p:nvPr>
        </p:nvSpPr>
        <p:spPr>
          <a:xfrm>
            <a:off x="550862" y="3068638"/>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7" name="Text Placeholder 12">
            <a:extLst>
              <a:ext uri="{FF2B5EF4-FFF2-40B4-BE49-F238E27FC236}">
                <a16:creationId xmlns:a16="http://schemas.microsoft.com/office/drawing/2014/main" id="{685B5BAD-F653-34E0-BD7A-D07E667E03D9}"/>
              </a:ext>
            </a:extLst>
          </p:cNvPr>
          <p:cNvSpPr>
            <a:spLocks noGrp="1"/>
          </p:cNvSpPr>
          <p:nvPr>
            <p:ph type="body" sz="quarter" idx="39" hasCustomPrompt="1"/>
          </p:nvPr>
        </p:nvSpPr>
        <p:spPr>
          <a:xfrm>
            <a:off x="3359150" y="3068638"/>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9" name="Text Placeholder 12">
            <a:extLst>
              <a:ext uri="{FF2B5EF4-FFF2-40B4-BE49-F238E27FC236}">
                <a16:creationId xmlns:a16="http://schemas.microsoft.com/office/drawing/2014/main" id="{3AC23E49-C105-792E-89B7-2E538F46D33B}"/>
              </a:ext>
            </a:extLst>
          </p:cNvPr>
          <p:cNvSpPr>
            <a:spLocks noGrp="1"/>
          </p:cNvSpPr>
          <p:nvPr>
            <p:ph type="body" sz="quarter" idx="41" hasCustomPrompt="1"/>
          </p:nvPr>
        </p:nvSpPr>
        <p:spPr>
          <a:xfrm>
            <a:off x="6167437" y="3068638"/>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11" name="Text Placeholder 12">
            <a:extLst>
              <a:ext uri="{FF2B5EF4-FFF2-40B4-BE49-F238E27FC236}">
                <a16:creationId xmlns:a16="http://schemas.microsoft.com/office/drawing/2014/main" id="{66030319-162A-8EAC-EC05-EC48F87D6AA5}"/>
              </a:ext>
            </a:extLst>
          </p:cNvPr>
          <p:cNvSpPr>
            <a:spLocks noGrp="1"/>
          </p:cNvSpPr>
          <p:nvPr>
            <p:ph type="body" sz="quarter" idx="44" hasCustomPrompt="1"/>
          </p:nvPr>
        </p:nvSpPr>
        <p:spPr>
          <a:xfrm>
            <a:off x="8981446" y="3068638"/>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Tree>
    <p:extLst>
      <p:ext uri="{BB962C8B-B14F-4D97-AF65-F5344CB8AC3E}">
        <p14:creationId xmlns:p14="http://schemas.microsoft.com/office/powerpoint/2010/main" val="29179738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3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BDDD5A-F3EA-9324-C80F-BA48A7004202}"/>
              </a:ext>
            </a:extLst>
          </p:cNvPr>
          <p:cNvSpPr/>
          <p:nvPr userDrawn="1"/>
        </p:nvSpPr>
        <p:spPr>
          <a:xfrm rot="10800000">
            <a:off x="4295774" y="0"/>
            <a:ext cx="789622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4000"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04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1A11780E-7970-3D6A-560B-8FC352EB4BDB}"/>
              </a:ext>
            </a:extLst>
          </p:cNvPr>
          <p:cNvSpPr>
            <a:spLocks noGrp="1"/>
          </p:cNvSpPr>
          <p:nvPr>
            <p:ph type="body" sz="quarter" idx="15"/>
          </p:nvPr>
        </p:nvSpPr>
        <p:spPr>
          <a:xfrm>
            <a:off x="4692225" y="1808163"/>
            <a:ext cx="194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C512CBC6-7C81-ACCD-65ED-7954BDCBDE28}"/>
              </a:ext>
            </a:extLst>
          </p:cNvPr>
          <p:cNvSpPr>
            <a:spLocks noGrp="1"/>
          </p:cNvSpPr>
          <p:nvPr>
            <p:ph type="body" sz="quarter" idx="16"/>
          </p:nvPr>
        </p:nvSpPr>
        <p:spPr>
          <a:xfrm>
            <a:off x="7195387" y="1808163"/>
            <a:ext cx="194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15" name="Text Placeholder 12">
            <a:extLst>
              <a:ext uri="{FF2B5EF4-FFF2-40B4-BE49-F238E27FC236}">
                <a16:creationId xmlns:a16="http://schemas.microsoft.com/office/drawing/2014/main" id="{2D427C67-BD30-366F-9839-241213EFE940}"/>
              </a:ext>
            </a:extLst>
          </p:cNvPr>
          <p:cNvSpPr>
            <a:spLocks noGrp="1"/>
          </p:cNvSpPr>
          <p:nvPr>
            <p:ph type="body" sz="quarter" idx="17"/>
          </p:nvPr>
        </p:nvSpPr>
        <p:spPr>
          <a:xfrm>
            <a:off x="9698549" y="1808163"/>
            <a:ext cx="194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16" name="Text Placeholder 12">
            <a:extLst>
              <a:ext uri="{FF2B5EF4-FFF2-40B4-BE49-F238E27FC236}">
                <a16:creationId xmlns:a16="http://schemas.microsoft.com/office/drawing/2014/main" id="{EE7A4F10-417A-F5FC-D102-ABE65026F567}"/>
              </a:ext>
            </a:extLst>
          </p:cNvPr>
          <p:cNvSpPr>
            <a:spLocks noGrp="1"/>
          </p:cNvSpPr>
          <p:nvPr>
            <p:ph type="body" sz="quarter" idx="18"/>
          </p:nvPr>
        </p:nvSpPr>
        <p:spPr>
          <a:xfrm>
            <a:off x="4692224" y="368301"/>
            <a:ext cx="6948911" cy="722524"/>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endParaRPr lang="en-GB"/>
          </a:p>
        </p:txBody>
      </p:sp>
    </p:spTree>
    <p:extLst>
      <p:ext uri="{BB962C8B-B14F-4D97-AF65-F5344CB8AC3E}">
        <p14:creationId xmlns:p14="http://schemas.microsoft.com/office/powerpoint/2010/main" val="38329553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x Columns - Mint / Citru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AA72F9-BFC0-D39E-29A5-088B334EC876}"/>
              </a:ext>
            </a:extLst>
          </p:cNvPr>
          <p:cNvSpPr/>
          <p:nvPr userDrawn="1"/>
        </p:nvSpPr>
        <p:spPr>
          <a:xfrm rot="10800000">
            <a:off x="8040683" y="0"/>
            <a:ext cx="4151314" cy="6858000"/>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48911"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694891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2" name="Text Placeholder 12">
            <a:extLst>
              <a:ext uri="{FF2B5EF4-FFF2-40B4-BE49-F238E27FC236}">
                <a16:creationId xmlns:a16="http://schemas.microsoft.com/office/drawing/2014/main" id="{6F01E589-B0FD-5773-FC7E-69EF88D24ECA}"/>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5DD0B1F3-2906-E57C-03AB-E26F5EBF9C94}"/>
              </a:ext>
            </a:extLst>
          </p:cNvPr>
          <p:cNvSpPr>
            <a:spLocks noGrp="1"/>
          </p:cNvSpPr>
          <p:nvPr>
            <p:ph type="body" sz="quarter" idx="17"/>
          </p:nvPr>
        </p:nvSpPr>
        <p:spPr>
          <a:xfrm>
            <a:off x="4295151"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15" name="Text Placeholder 12">
            <a:extLst>
              <a:ext uri="{FF2B5EF4-FFF2-40B4-BE49-F238E27FC236}">
                <a16:creationId xmlns:a16="http://schemas.microsoft.com/office/drawing/2014/main" id="{0380A71F-4948-4E24-888C-0570FBF8EDAF}"/>
              </a:ext>
            </a:extLst>
          </p:cNvPr>
          <p:cNvSpPr>
            <a:spLocks noGrp="1"/>
          </p:cNvSpPr>
          <p:nvPr>
            <p:ph type="body" sz="quarter" idx="18"/>
          </p:nvPr>
        </p:nvSpPr>
        <p:spPr>
          <a:xfrm>
            <a:off x="8581599" y="1808163"/>
            <a:ext cx="3204000" cy="4321175"/>
          </a:xfrm>
          <a:noFill/>
        </p:spPr>
        <p:txBody>
          <a:bodyPr vert="horz" lIns="0" tIns="0" rIns="0" bIns="0" rtlCol="0">
            <a:noAutofit/>
          </a:bodyPr>
          <a:lstStyle>
            <a:lvl1pPr>
              <a:buClr>
                <a:schemeClr val="tx1"/>
              </a:buClr>
              <a:defRPr lang="en-US">
                <a:solidFill>
                  <a:schemeClr val="tx1"/>
                </a:solidFill>
              </a:defRPr>
            </a:lvl1pPr>
            <a:lvl2pPr>
              <a:buClr>
                <a:schemeClr val="tx1"/>
              </a:buClr>
              <a:defRPr lang="en-US">
                <a:solidFill>
                  <a:schemeClr val="tx1"/>
                </a:solidFill>
              </a:defRPr>
            </a:lvl2pPr>
            <a:lvl3pPr>
              <a:buClr>
                <a:schemeClr val="tx1"/>
              </a:buClr>
              <a:defRPr lang="en-US">
                <a:solidFill>
                  <a:schemeClr val="tx1"/>
                </a:solidFill>
              </a:defRPr>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941766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1 Split - Mint / Citrus 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BB2454-B096-073B-4A7F-1C07ABDC3FE7}"/>
              </a:ext>
            </a:extLst>
          </p:cNvPr>
          <p:cNvSpPr/>
          <p:nvPr userDrawn="1"/>
        </p:nvSpPr>
        <p:spPr>
          <a:xfrm rot="10800000">
            <a:off x="8040683" y="0"/>
            <a:ext cx="4151314" cy="6858000"/>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48911"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694891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1A11780E-7970-3D6A-560B-8FC352EB4BDB}"/>
              </a:ext>
            </a:extLst>
          </p:cNvPr>
          <p:cNvSpPr>
            <a:spLocks noGrp="1"/>
          </p:cNvSpPr>
          <p:nvPr>
            <p:ph type="body" sz="quarter" idx="15"/>
          </p:nvPr>
        </p:nvSpPr>
        <p:spPr>
          <a:xfrm>
            <a:off x="4295775"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14" name="Text Placeholder 9">
            <a:extLst>
              <a:ext uri="{FF2B5EF4-FFF2-40B4-BE49-F238E27FC236}">
                <a16:creationId xmlns:a16="http://schemas.microsoft.com/office/drawing/2014/main" id="{D23C6334-82A7-ABBA-2854-6492F7A3E835}"/>
              </a:ext>
            </a:extLst>
          </p:cNvPr>
          <p:cNvSpPr>
            <a:spLocks noGrp="1"/>
          </p:cNvSpPr>
          <p:nvPr>
            <p:ph type="body" sz="quarter" idx="16" hasCustomPrompt="1"/>
          </p:nvPr>
        </p:nvSpPr>
        <p:spPr>
          <a:xfrm>
            <a:off x="8816023" y="1808163"/>
            <a:ext cx="2825115" cy="1697037"/>
          </a:xfrm>
          <a:prstGeom prst="rect">
            <a:avLst/>
          </a:prstGeom>
        </p:spPr>
        <p:txBody>
          <a:bodyPr lIns="0" tIns="0" rIns="0" bIns="0" anchor="b" anchorCtr="0">
            <a:noAutofit/>
          </a:bodyPr>
          <a:lstStyle>
            <a:lvl1pPr marL="0" indent="0" algn="l">
              <a:buNone/>
              <a:tabLst/>
              <a:defRPr sz="2400">
                <a:solidFill>
                  <a:schemeClr val="tx1"/>
                </a:solidFill>
                <a:latin typeface="+mj-lt"/>
              </a:defRPr>
            </a:lvl1pPr>
          </a:lstStyle>
          <a:p>
            <a:pPr lvl="0"/>
            <a:r>
              <a:rPr lang="en-US" dirty="0"/>
              <a:t>“Quote Copy Avenir Demi 24pt”.</a:t>
            </a:r>
            <a:endParaRPr lang="en-GB" dirty="0"/>
          </a:p>
        </p:txBody>
      </p:sp>
      <p:sp>
        <p:nvSpPr>
          <p:cNvPr id="15" name="Text Placeholder 12">
            <a:extLst>
              <a:ext uri="{FF2B5EF4-FFF2-40B4-BE49-F238E27FC236}">
                <a16:creationId xmlns:a16="http://schemas.microsoft.com/office/drawing/2014/main" id="{B3613A0B-1417-F206-9FCE-23EF8B2DEE88}"/>
              </a:ext>
            </a:extLst>
          </p:cNvPr>
          <p:cNvSpPr>
            <a:spLocks noGrp="1"/>
          </p:cNvSpPr>
          <p:nvPr>
            <p:ph type="body" sz="quarter" idx="17" hasCustomPrompt="1"/>
          </p:nvPr>
        </p:nvSpPr>
        <p:spPr>
          <a:xfrm>
            <a:off x="8816023" y="3634999"/>
            <a:ext cx="2825115" cy="252000"/>
          </a:xfrm>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6" name="Text Placeholder 12">
            <a:extLst>
              <a:ext uri="{FF2B5EF4-FFF2-40B4-BE49-F238E27FC236}">
                <a16:creationId xmlns:a16="http://schemas.microsoft.com/office/drawing/2014/main" id="{5959B016-A1E2-E00B-BEE8-469AD89CDCC4}"/>
              </a:ext>
            </a:extLst>
          </p:cNvPr>
          <p:cNvSpPr>
            <a:spLocks noGrp="1"/>
          </p:cNvSpPr>
          <p:nvPr>
            <p:ph type="body" sz="quarter" idx="27" hasCustomPrompt="1"/>
          </p:nvPr>
        </p:nvSpPr>
        <p:spPr>
          <a:xfrm>
            <a:off x="8816023" y="3892179"/>
            <a:ext cx="2825115" cy="252000"/>
          </a:xfrm>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Tree>
    <p:extLst>
      <p:ext uri="{BB962C8B-B14F-4D97-AF65-F5344CB8AC3E}">
        <p14:creationId xmlns:p14="http://schemas.microsoft.com/office/powerpoint/2010/main" val="26094612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0:50 Split - Mint / Citrus Quo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6918438-EB19-3BAF-9D32-38F41EC025E0}"/>
              </a:ext>
            </a:extLst>
          </p:cNvPr>
          <p:cNvSpPr/>
          <p:nvPr userDrawn="1"/>
        </p:nvSpPr>
        <p:spPr>
          <a:xfrm rot="10800000">
            <a:off x="6095996" y="0"/>
            <a:ext cx="6096003" cy="6858000"/>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5" name="Text Placeholder 9">
            <a:extLst>
              <a:ext uri="{FF2B5EF4-FFF2-40B4-BE49-F238E27FC236}">
                <a16:creationId xmlns:a16="http://schemas.microsoft.com/office/drawing/2014/main" id="{4B25FFED-8100-76FB-514F-B35A20530675}"/>
              </a:ext>
            </a:extLst>
          </p:cNvPr>
          <p:cNvSpPr>
            <a:spLocks noGrp="1"/>
          </p:cNvSpPr>
          <p:nvPr>
            <p:ph type="body" sz="quarter" idx="15" hasCustomPrompt="1"/>
          </p:nvPr>
        </p:nvSpPr>
        <p:spPr>
          <a:xfrm>
            <a:off x="7102801" y="1808163"/>
            <a:ext cx="3601712" cy="1697037"/>
          </a:xfrm>
          <a:prstGeom prst="rect">
            <a:avLst/>
          </a:prstGeom>
        </p:spPr>
        <p:txBody>
          <a:bodyPr lIns="0" tIns="0" rIns="0" bIns="0" anchor="b" anchorCtr="0">
            <a:noAutofit/>
          </a:bodyPr>
          <a:lstStyle>
            <a:lvl1pPr marL="0" indent="0" algn="l">
              <a:buNone/>
              <a:tabLst/>
              <a:defRPr sz="2400">
                <a:solidFill>
                  <a:schemeClr val="tx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4A2C9BF4-7693-988E-8CB3-04BB860D1524}"/>
              </a:ext>
            </a:extLst>
          </p:cNvPr>
          <p:cNvSpPr>
            <a:spLocks noGrp="1"/>
          </p:cNvSpPr>
          <p:nvPr>
            <p:ph type="body" sz="quarter" idx="16" hasCustomPrompt="1"/>
          </p:nvPr>
        </p:nvSpPr>
        <p:spPr>
          <a:xfrm>
            <a:off x="7102801" y="3634999"/>
            <a:ext cx="2665088" cy="252000"/>
          </a:xfrm>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E6117815-6BF6-8F89-617B-8E8D06B679CF}"/>
              </a:ext>
            </a:extLst>
          </p:cNvPr>
          <p:cNvSpPr>
            <a:spLocks noGrp="1"/>
          </p:cNvSpPr>
          <p:nvPr>
            <p:ph type="body" sz="quarter" idx="27" hasCustomPrompt="1"/>
          </p:nvPr>
        </p:nvSpPr>
        <p:spPr>
          <a:xfrm>
            <a:off x="7104063" y="3892179"/>
            <a:ext cx="2663824" cy="252000"/>
          </a:xfrm>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Tree>
    <p:extLst>
      <p:ext uri="{BB962C8B-B14F-4D97-AF65-F5344CB8AC3E}">
        <p14:creationId xmlns:p14="http://schemas.microsoft.com/office/powerpoint/2010/main" val="12928082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x Columns - Mint / Citrus Big Sta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0D233-F943-F0B6-7B7C-957E19B5D03B}"/>
              </a:ext>
            </a:extLst>
          </p:cNvPr>
          <p:cNvSpPr/>
          <p:nvPr userDrawn="1"/>
        </p:nvSpPr>
        <p:spPr>
          <a:xfrm rot="10800000">
            <a:off x="8040683" y="0"/>
            <a:ext cx="4151314" cy="6858000"/>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ext Placeholder 12">
            <a:extLst>
              <a:ext uri="{FF2B5EF4-FFF2-40B4-BE49-F238E27FC236}">
                <a16:creationId xmlns:a16="http://schemas.microsoft.com/office/drawing/2014/main" id="{C657B30C-B536-C29A-90E9-85145CA9103F}"/>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6" name="Text Placeholder 12">
            <a:extLst>
              <a:ext uri="{FF2B5EF4-FFF2-40B4-BE49-F238E27FC236}">
                <a16:creationId xmlns:a16="http://schemas.microsoft.com/office/drawing/2014/main" id="{A120D865-053F-F272-6CCC-2D2290A6BD9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5" name="Title 1">
            <a:extLst>
              <a:ext uri="{FF2B5EF4-FFF2-40B4-BE49-F238E27FC236}">
                <a16:creationId xmlns:a16="http://schemas.microsoft.com/office/drawing/2014/main" id="{28544162-225E-B7B6-7917-68BEE3028EC3}"/>
              </a:ext>
            </a:extLst>
          </p:cNvPr>
          <p:cNvSpPr>
            <a:spLocks noGrp="1"/>
          </p:cNvSpPr>
          <p:nvPr>
            <p:ph type="title" hasCustomPrompt="1"/>
          </p:nvPr>
        </p:nvSpPr>
        <p:spPr>
          <a:xfrm>
            <a:off x="550864" y="368828"/>
            <a:ext cx="6948911" cy="251885"/>
          </a:xfrm>
        </p:spPr>
        <p:txBody>
          <a:bodyPr/>
          <a:lstStyle>
            <a:lvl1pPr>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C3AA6AFE-7750-8473-8982-1DB44F321435}"/>
              </a:ext>
            </a:extLst>
          </p:cNvPr>
          <p:cNvSpPr>
            <a:spLocks noGrp="1"/>
          </p:cNvSpPr>
          <p:nvPr>
            <p:ph type="body" sz="quarter" idx="13" hasCustomPrompt="1"/>
          </p:nvPr>
        </p:nvSpPr>
        <p:spPr>
          <a:xfrm>
            <a:off x="550864" y="753852"/>
            <a:ext cx="694891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E9F160AA-9F2F-C5ED-D2F2-62B8A8104523}"/>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10" name="Text Placeholder 12">
            <a:extLst>
              <a:ext uri="{FF2B5EF4-FFF2-40B4-BE49-F238E27FC236}">
                <a16:creationId xmlns:a16="http://schemas.microsoft.com/office/drawing/2014/main" id="{451FF2EE-0611-EFBD-9FF1-3D5261791C20}"/>
              </a:ext>
            </a:extLst>
          </p:cNvPr>
          <p:cNvSpPr>
            <a:spLocks noGrp="1"/>
          </p:cNvSpPr>
          <p:nvPr>
            <p:ph type="body" sz="quarter" idx="15"/>
          </p:nvPr>
        </p:nvSpPr>
        <p:spPr>
          <a:xfrm>
            <a:off x="4295775"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80243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ttern - 1 lin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FF9049-5E28-324A-C127-89A520ECE3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grpSp>
        <p:nvGrpSpPr>
          <p:cNvPr id="6" name="Graphic 13">
            <a:extLst>
              <a:ext uri="{FF2B5EF4-FFF2-40B4-BE49-F238E27FC236}">
                <a16:creationId xmlns:a16="http://schemas.microsoft.com/office/drawing/2014/main" id="{D52C985B-47D7-433E-A866-3C0AB39DE64B}"/>
              </a:ext>
            </a:extLst>
          </p:cNvPr>
          <p:cNvGrpSpPr/>
          <p:nvPr userDrawn="1"/>
        </p:nvGrpSpPr>
        <p:grpSpPr>
          <a:xfrm>
            <a:off x="5916434" y="371476"/>
            <a:ext cx="341492" cy="376238"/>
            <a:chOff x="5408631" y="362875"/>
            <a:chExt cx="214296" cy="236100"/>
          </a:xfrm>
          <a:solidFill>
            <a:schemeClr val="bg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7" name="Text Placeholder 9">
            <a:extLst>
              <a:ext uri="{FF2B5EF4-FFF2-40B4-BE49-F238E27FC236}">
                <a16:creationId xmlns:a16="http://schemas.microsoft.com/office/drawing/2014/main" id="{4C6DD403-4D79-7A8B-97FC-8A42C027024F}"/>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Section break one line</a:t>
            </a:r>
          </a:p>
        </p:txBody>
      </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bg1"/>
                </a:solidFill>
                <a:latin typeface="+mn-lt"/>
              </a:defRPr>
            </a:lvl1pPr>
          </a:lstStyle>
          <a:p>
            <a:pPr lvl="0"/>
            <a:r>
              <a:rPr lang="en-US" dirty="0"/>
              <a:t>Section break subtitle here</a:t>
            </a:r>
          </a:p>
        </p:txBody>
      </p:sp>
    </p:spTree>
    <p:extLst>
      <p:ext uri="{BB962C8B-B14F-4D97-AF65-F5344CB8AC3E}">
        <p14:creationId xmlns:p14="http://schemas.microsoft.com/office/powerpoint/2010/main" val="6300692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1 Dark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F9F325-89C8-9A4F-6B42-94EF0B9A0275}"/>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2597964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748F9B-6AA0-61DE-C048-B0E26BF0608C}"/>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0379C22F-4220-2939-3BE2-C21EFF4BFC51}"/>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err="1"/>
              <a:t>center</a:t>
            </a:r>
            <a:r>
              <a:rPr lang="en-US" dirty="0"/>
              <a:t> icon to insert dark bottom image</a:t>
            </a:r>
          </a:p>
        </p:txBody>
      </p:sp>
      <p:sp>
        <p:nvSpPr>
          <p:cNvPr id="6" name="Picture Placeholder 15">
            <a:extLst>
              <a:ext uri="{FF2B5EF4-FFF2-40B4-BE49-F238E27FC236}">
                <a16:creationId xmlns:a16="http://schemas.microsoft.com/office/drawing/2014/main" id="{112A6D7F-060C-C727-E269-5DAFC29FDA47}"/>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468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468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5074684"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494220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748F9B-6AA0-61DE-C048-B0E26BF0608C}"/>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5A32699-7885-234A-018F-995E5E197E7E}"/>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65000"/>
              <a:lumOff val="3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bottom image</a:t>
            </a:r>
          </a:p>
        </p:txBody>
      </p:sp>
      <p:sp>
        <p:nvSpPr>
          <p:cNvPr id="6" name="Picture Placeholder 15">
            <a:extLst>
              <a:ext uri="{FF2B5EF4-FFF2-40B4-BE49-F238E27FC236}">
                <a16:creationId xmlns:a16="http://schemas.microsoft.com/office/drawing/2014/main" id="{112A6D7F-060C-C727-E269-5DAFC29FDA47}"/>
              </a:ext>
            </a:extLst>
          </p:cNvPr>
          <p:cNvSpPr>
            <a:spLocks noGrp="1"/>
          </p:cNvSpPr>
          <p:nvPr>
            <p:ph type="pic" sz="quarter" idx="20" hasCustomPrompt="1"/>
          </p:nvPr>
        </p:nvSpPr>
        <p:spPr>
          <a:xfrm>
            <a:off x="6096001" y="0"/>
            <a:ext cx="6096000" cy="3429000"/>
          </a:xfrm>
          <a:solidFill>
            <a:schemeClr val="tx1">
              <a:lumMod val="75000"/>
              <a:lumOff val="2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468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468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5074684"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428396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8F0D41-5B8B-CC48-CDBA-ECDBD0FE2F3A}"/>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DCF2C2E3-C045-7BBF-FA6D-493BD0C9EE0C}"/>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a:extLst>
              <a:ext uri="{FF2B5EF4-FFF2-40B4-BE49-F238E27FC236}">
                <a16:creationId xmlns:a16="http://schemas.microsoft.com/office/drawing/2014/main" id="{C0627511-6A7D-ACCD-6101-E71F930DA5AC}"/>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center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11" name="Title 1">
            <a:extLst>
              <a:ext uri="{FF2B5EF4-FFF2-40B4-BE49-F238E27FC236}">
                <a16:creationId xmlns:a16="http://schemas.microsoft.com/office/drawing/2014/main" id="{0B857ECA-885F-037E-16EA-3ACEF78EB884}"/>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F8BA6A5A-5404-EC8C-6762-1792B16E8CE4}"/>
              </a:ext>
            </a:extLst>
          </p:cNvPr>
          <p:cNvSpPr>
            <a:spLocks noGrp="1"/>
          </p:cNvSpPr>
          <p:nvPr>
            <p:ph type="body" sz="quarter" idx="13" hasCustomPrompt="1"/>
          </p:nvPr>
        </p:nvSpPr>
        <p:spPr>
          <a:xfrm>
            <a:off x="550864" y="753852"/>
            <a:ext cx="1069382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5" name="Text Placeholder 12">
            <a:extLst>
              <a:ext uri="{FF2B5EF4-FFF2-40B4-BE49-F238E27FC236}">
                <a16:creationId xmlns:a16="http://schemas.microsoft.com/office/drawing/2014/main" id="{F080106E-2C2A-A892-2BF2-DDD84001F27E}"/>
              </a:ext>
            </a:extLst>
          </p:cNvPr>
          <p:cNvSpPr>
            <a:spLocks noGrp="1"/>
          </p:cNvSpPr>
          <p:nvPr>
            <p:ph type="body" sz="quarter" idx="14"/>
          </p:nvPr>
        </p:nvSpPr>
        <p:spPr>
          <a:xfrm>
            <a:off x="550864" y="1808164"/>
            <a:ext cx="3204000" cy="1441450"/>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
        <p:nvSpPr>
          <p:cNvPr id="16" name="Text Placeholder 12">
            <a:extLst>
              <a:ext uri="{FF2B5EF4-FFF2-40B4-BE49-F238E27FC236}">
                <a16:creationId xmlns:a16="http://schemas.microsoft.com/office/drawing/2014/main" id="{BC6FE898-C82A-5402-FE62-BBA0AC6B37E4}"/>
              </a:ext>
            </a:extLst>
          </p:cNvPr>
          <p:cNvSpPr>
            <a:spLocks noGrp="1"/>
          </p:cNvSpPr>
          <p:nvPr>
            <p:ph type="body" sz="quarter" idx="15"/>
          </p:nvPr>
        </p:nvSpPr>
        <p:spPr>
          <a:xfrm>
            <a:off x="4295775" y="1808164"/>
            <a:ext cx="3204000" cy="1441450"/>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
        <p:nvSpPr>
          <p:cNvPr id="17" name="Text Placeholder 12">
            <a:extLst>
              <a:ext uri="{FF2B5EF4-FFF2-40B4-BE49-F238E27FC236}">
                <a16:creationId xmlns:a16="http://schemas.microsoft.com/office/drawing/2014/main" id="{37EAE28F-AA38-9754-5979-7244E696F76B}"/>
              </a:ext>
            </a:extLst>
          </p:cNvPr>
          <p:cNvSpPr>
            <a:spLocks noGrp="1"/>
          </p:cNvSpPr>
          <p:nvPr>
            <p:ph type="body" sz="quarter" idx="16"/>
          </p:nvPr>
        </p:nvSpPr>
        <p:spPr>
          <a:xfrm>
            <a:off x="8040688" y="1808164"/>
            <a:ext cx="3204000" cy="1441450"/>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Tree>
    <p:extLst>
      <p:ext uri="{BB962C8B-B14F-4D97-AF65-F5344CB8AC3E}">
        <p14:creationId xmlns:p14="http://schemas.microsoft.com/office/powerpoint/2010/main" val="12168866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2C2E3-C045-7BBF-FA6D-493BD0C9EE0C}"/>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a:extLst>
              <a:ext uri="{FF2B5EF4-FFF2-40B4-BE49-F238E27FC236}">
                <a16:creationId xmlns:a16="http://schemas.microsoft.com/office/drawing/2014/main" id="{68381DBD-4086-85F2-8E1E-A804D4A5C15B}"/>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center icon to insert dark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1" name="Title 1">
            <a:extLst>
              <a:ext uri="{FF2B5EF4-FFF2-40B4-BE49-F238E27FC236}">
                <a16:creationId xmlns:a16="http://schemas.microsoft.com/office/drawing/2014/main" id="{0B857ECA-885F-037E-16EA-3ACEF78EB884}"/>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F8BA6A5A-5404-EC8C-6762-1792B16E8CE4}"/>
              </a:ext>
            </a:extLst>
          </p:cNvPr>
          <p:cNvSpPr>
            <a:spLocks noGrp="1"/>
          </p:cNvSpPr>
          <p:nvPr>
            <p:ph type="body" sz="quarter" idx="13" hasCustomPrompt="1"/>
          </p:nvPr>
        </p:nvSpPr>
        <p:spPr>
          <a:xfrm>
            <a:off x="550864" y="753852"/>
            <a:ext cx="1069382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5" name="Text Placeholder 12">
            <a:extLst>
              <a:ext uri="{FF2B5EF4-FFF2-40B4-BE49-F238E27FC236}">
                <a16:creationId xmlns:a16="http://schemas.microsoft.com/office/drawing/2014/main" id="{F080106E-2C2A-A892-2BF2-DDD84001F27E}"/>
              </a:ext>
            </a:extLst>
          </p:cNvPr>
          <p:cNvSpPr>
            <a:spLocks noGrp="1"/>
          </p:cNvSpPr>
          <p:nvPr>
            <p:ph type="body" sz="quarter" idx="14"/>
          </p:nvPr>
        </p:nvSpPr>
        <p:spPr>
          <a:xfrm>
            <a:off x="550864" y="1808164"/>
            <a:ext cx="3204000" cy="1441450"/>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
        <p:nvSpPr>
          <p:cNvPr id="16" name="Text Placeholder 12">
            <a:extLst>
              <a:ext uri="{FF2B5EF4-FFF2-40B4-BE49-F238E27FC236}">
                <a16:creationId xmlns:a16="http://schemas.microsoft.com/office/drawing/2014/main" id="{BC6FE898-C82A-5402-FE62-BBA0AC6B37E4}"/>
              </a:ext>
            </a:extLst>
          </p:cNvPr>
          <p:cNvSpPr>
            <a:spLocks noGrp="1"/>
          </p:cNvSpPr>
          <p:nvPr>
            <p:ph type="body" sz="quarter" idx="15"/>
          </p:nvPr>
        </p:nvSpPr>
        <p:spPr>
          <a:xfrm>
            <a:off x="4295775" y="1808164"/>
            <a:ext cx="3204000" cy="1441450"/>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
        <p:nvSpPr>
          <p:cNvPr id="17" name="Text Placeholder 12">
            <a:extLst>
              <a:ext uri="{FF2B5EF4-FFF2-40B4-BE49-F238E27FC236}">
                <a16:creationId xmlns:a16="http://schemas.microsoft.com/office/drawing/2014/main" id="{37EAE28F-AA38-9754-5979-7244E696F76B}"/>
              </a:ext>
            </a:extLst>
          </p:cNvPr>
          <p:cNvSpPr>
            <a:spLocks noGrp="1"/>
          </p:cNvSpPr>
          <p:nvPr>
            <p:ph type="body" sz="quarter" idx="16"/>
          </p:nvPr>
        </p:nvSpPr>
        <p:spPr>
          <a:xfrm>
            <a:off x="8040688" y="1808164"/>
            <a:ext cx="3204000" cy="1441450"/>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Tree>
    <p:extLst>
      <p:ext uri="{BB962C8B-B14F-4D97-AF65-F5344CB8AC3E}">
        <p14:creationId xmlns:p14="http://schemas.microsoft.com/office/powerpoint/2010/main" val="16603903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2 Text / Light Image">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9BDD6D-5DA5-4239-76D3-BF4896A2390F}"/>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a:extLst>
              <a:ext uri="{FF2B5EF4-FFF2-40B4-BE49-F238E27FC236}">
                <a16:creationId xmlns:a16="http://schemas.microsoft.com/office/drawing/2014/main" id="{0904C42E-63C8-67AA-25C5-F33ED8EB41E7}"/>
              </a:ext>
            </a:extLst>
          </p:cNvPr>
          <p:cNvSpPr>
            <a:spLocks noGrp="1"/>
          </p:cNvSpPr>
          <p:nvPr>
            <p:ph type="pic" sz="quarter" idx="20" hasCustomPrompt="1"/>
          </p:nvPr>
        </p:nvSpPr>
        <p:spPr>
          <a:xfrm>
            <a:off x="4151313" y="0"/>
            <a:ext cx="8040688" cy="6858000"/>
          </a:xfrm>
          <a:custGeom>
            <a:avLst/>
            <a:gdLst>
              <a:gd name="connsiteX0" fmla="*/ 0 w 8040688"/>
              <a:gd name="connsiteY0" fmla="*/ 0 h 6858000"/>
              <a:gd name="connsiteX1" fmla="*/ 8040688 w 8040688"/>
              <a:gd name="connsiteY1" fmla="*/ 0 h 6858000"/>
              <a:gd name="connsiteX2" fmla="*/ 8040688 w 8040688"/>
              <a:gd name="connsiteY2" fmla="*/ 6858000 h 6858000"/>
              <a:gd name="connsiteX3" fmla="*/ 0 w 80406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040688" h="6858000">
                <a:moveTo>
                  <a:pt x="0" y="0"/>
                </a:moveTo>
                <a:lnTo>
                  <a:pt x="8040688" y="0"/>
                </a:lnTo>
                <a:lnTo>
                  <a:pt x="8040688" y="6858000"/>
                </a:lnTo>
                <a:lnTo>
                  <a:pt x="0" y="6858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1"/>
                </a:solidFill>
              </a:defRPr>
            </a:lvl1pPr>
          </a:lstStyle>
          <a:p>
            <a:r>
              <a:rPr lang="en-US" dirty="0"/>
              <a:t>Header avenir demi </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843136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2 Text / Dark Image">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9BDD6D-5DA5-4239-76D3-BF4896A2390F}"/>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a:extLst>
              <a:ext uri="{FF2B5EF4-FFF2-40B4-BE49-F238E27FC236}">
                <a16:creationId xmlns:a16="http://schemas.microsoft.com/office/drawing/2014/main" id="{7D4A9995-DC9E-3684-CF4A-66D0DE5FF828}"/>
              </a:ext>
            </a:extLst>
          </p:cNvPr>
          <p:cNvSpPr>
            <a:spLocks noGrp="1"/>
          </p:cNvSpPr>
          <p:nvPr>
            <p:ph type="pic" sz="quarter" idx="20" hasCustomPrompt="1"/>
          </p:nvPr>
        </p:nvSpPr>
        <p:spPr>
          <a:xfrm>
            <a:off x="4151313" y="0"/>
            <a:ext cx="8040688" cy="6858000"/>
          </a:xfrm>
          <a:custGeom>
            <a:avLst/>
            <a:gdLst>
              <a:gd name="connsiteX0" fmla="*/ 0 w 8040688"/>
              <a:gd name="connsiteY0" fmla="*/ 0 h 6858000"/>
              <a:gd name="connsiteX1" fmla="*/ 8040688 w 8040688"/>
              <a:gd name="connsiteY1" fmla="*/ 0 h 6858000"/>
              <a:gd name="connsiteX2" fmla="*/ 8040688 w 8040688"/>
              <a:gd name="connsiteY2" fmla="*/ 6858000 h 6858000"/>
              <a:gd name="connsiteX3" fmla="*/ 0 w 80406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040688" h="6858000">
                <a:moveTo>
                  <a:pt x="0" y="0"/>
                </a:moveTo>
                <a:lnTo>
                  <a:pt x="8040688" y="0"/>
                </a:lnTo>
                <a:lnTo>
                  <a:pt x="8040688"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1"/>
                </a:solidFill>
              </a:defRPr>
            </a:lvl1pPr>
          </a:lstStyle>
          <a:p>
            <a:r>
              <a:rPr lang="en-US" dirty="0"/>
              <a:t>Header avenir demi </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76308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ck Pattern - Mint Quot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53BAB4-376B-829B-D496-3E7AE2C40E9B}"/>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1012"/>
            <a:ext cx="12188400" cy="6855975"/>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accent1"/>
                </a:solidFill>
                <a:latin typeface="+mj-lt"/>
              </a:defRPr>
            </a:lvl1pPr>
          </a:lstStyle>
          <a:p>
            <a:pPr lvl="0"/>
            <a:r>
              <a:rPr lang="en-US" dirty="0"/>
              <a:t>“Quote copy, resize textbox horizontally as required”.</a:t>
            </a:r>
            <a:endParaRPr lang="en-GB" dirty="0"/>
          </a:p>
        </p:txBody>
      </p:sp>
      <p:pic>
        <p:nvPicPr>
          <p:cNvPr id="7" name="Graphic 6">
            <a:extLst>
              <a:ext uri="{FF2B5EF4-FFF2-40B4-BE49-F238E27FC236}">
                <a16:creationId xmlns:a16="http://schemas.microsoft.com/office/drawing/2014/main" id="{861E0A2F-248F-8E7B-8F36-71FDC08C0E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Tree>
    <p:extLst>
      <p:ext uri="{BB962C8B-B14F-4D97-AF65-F5344CB8AC3E}">
        <p14:creationId xmlns:p14="http://schemas.microsoft.com/office/powerpoint/2010/main" val="19734519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ull Dark Image - Quot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5BAE39-428F-3EBA-D573-EE064F5E4131}"/>
              </a:ext>
            </a:extLst>
          </p:cNvPr>
          <p:cNvSpPr>
            <a:spLocks noGrp="1"/>
          </p:cNvSpPr>
          <p:nvPr>
            <p:ph type="pic" sz="quarter" idx="20" hasCustomPrompt="1"/>
          </p:nvPr>
        </p:nvSpPr>
        <p:spPr>
          <a:xfrm>
            <a:off x="0" y="0"/>
            <a:ext cx="12192000" cy="6858000"/>
          </a:xfrm>
          <a:custGeom>
            <a:avLst/>
            <a:gdLst>
              <a:gd name="connsiteX0" fmla="*/ 1592699 w 12192000"/>
              <a:gd name="connsiteY0" fmla="*/ 6492423 h 6858000"/>
              <a:gd name="connsiteX1" fmla="*/ 1592699 w 12192000"/>
              <a:gd name="connsiteY1" fmla="*/ 6501164 h 6858000"/>
              <a:gd name="connsiteX2" fmla="*/ 1592546 w 12192000"/>
              <a:gd name="connsiteY2" fmla="*/ 6504388 h 6858000"/>
              <a:gd name="connsiteX3" fmla="*/ 1568857 w 12192000"/>
              <a:gd name="connsiteY3" fmla="*/ 6522619 h 6858000"/>
              <a:gd name="connsiteX4" fmla="*/ 1551438 w 12192000"/>
              <a:gd name="connsiteY4" fmla="*/ 6508315 h 6858000"/>
              <a:gd name="connsiteX5" fmla="*/ 1568857 w 12192000"/>
              <a:gd name="connsiteY5" fmla="*/ 6495071 h 6858000"/>
              <a:gd name="connsiteX6" fmla="*/ 1581983 w 12192000"/>
              <a:gd name="connsiteY6" fmla="*/ 6495071 h 6858000"/>
              <a:gd name="connsiteX7" fmla="*/ 1592699 w 12192000"/>
              <a:gd name="connsiteY7" fmla="*/ 6492423 h 6858000"/>
              <a:gd name="connsiteX8" fmla="*/ 1172060 w 12192000"/>
              <a:gd name="connsiteY8" fmla="*/ 6492423 h 6858000"/>
              <a:gd name="connsiteX9" fmla="*/ 1172060 w 12192000"/>
              <a:gd name="connsiteY9" fmla="*/ 6501164 h 6858000"/>
              <a:gd name="connsiteX10" fmla="*/ 1171906 w 12192000"/>
              <a:gd name="connsiteY10" fmla="*/ 6504389 h 6858000"/>
              <a:gd name="connsiteX11" fmla="*/ 1148216 w 12192000"/>
              <a:gd name="connsiteY11" fmla="*/ 6522619 h 6858000"/>
              <a:gd name="connsiteX12" fmla="*/ 1130802 w 12192000"/>
              <a:gd name="connsiteY12" fmla="*/ 6508315 h 6858000"/>
              <a:gd name="connsiteX13" fmla="*/ 1148216 w 12192000"/>
              <a:gd name="connsiteY13" fmla="*/ 6495071 h 6858000"/>
              <a:gd name="connsiteX14" fmla="*/ 1161343 w 12192000"/>
              <a:gd name="connsiteY14" fmla="*/ 6495071 h 6858000"/>
              <a:gd name="connsiteX15" fmla="*/ 1172060 w 12192000"/>
              <a:gd name="connsiteY15" fmla="*/ 6492423 h 6858000"/>
              <a:gd name="connsiteX16" fmla="*/ 1796056 w 12192000"/>
              <a:gd name="connsiteY16" fmla="*/ 6448718 h 6858000"/>
              <a:gd name="connsiteX17" fmla="*/ 1823115 w 12192000"/>
              <a:gd name="connsiteY17" fmla="*/ 6470969 h 6858000"/>
              <a:gd name="connsiteX18" fmla="*/ 1768190 w 12192000"/>
              <a:gd name="connsiteY18" fmla="*/ 6470969 h 6858000"/>
              <a:gd name="connsiteX19" fmla="*/ 1796056 w 12192000"/>
              <a:gd name="connsiteY19" fmla="*/ 6448718 h 6858000"/>
              <a:gd name="connsiteX20" fmla="*/ 1385331 w 12192000"/>
              <a:gd name="connsiteY20" fmla="*/ 6423290 h 6858000"/>
              <a:gd name="connsiteX21" fmla="*/ 1427128 w 12192000"/>
              <a:gd name="connsiteY21" fmla="*/ 6544605 h 6858000"/>
              <a:gd name="connsiteX22" fmla="*/ 1470261 w 12192000"/>
              <a:gd name="connsiteY22" fmla="*/ 6544605 h 6858000"/>
              <a:gd name="connsiteX23" fmla="*/ 1513932 w 12192000"/>
              <a:gd name="connsiteY23" fmla="*/ 6423290 h 6858000"/>
              <a:gd name="connsiteX24" fmla="*/ 1477223 w 12192000"/>
              <a:gd name="connsiteY24" fmla="*/ 6423290 h 6858000"/>
              <a:gd name="connsiteX25" fmla="*/ 1449367 w 12192000"/>
              <a:gd name="connsiteY25" fmla="*/ 6507521 h 6858000"/>
              <a:gd name="connsiteX26" fmla="*/ 1423104 w 12192000"/>
              <a:gd name="connsiteY26" fmla="*/ 6423290 h 6858000"/>
              <a:gd name="connsiteX27" fmla="*/ 1319153 w 12192000"/>
              <a:gd name="connsiteY27" fmla="*/ 6423290 h 6858000"/>
              <a:gd name="connsiteX28" fmla="*/ 1319153 w 12192000"/>
              <a:gd name="connsiteY28" fmla="*/ 6452426 h 6858000"/>
              <a:gd name="connsiteX29" fmla="*/ 1336299 w 12192000"/>
              <a:gd name="connsiteY29" fmla="*/ 6452426 h 6858000"/>
              <a:gd name="connsiteX30" fmla="*/ 1336299 w 12192000"/>
              <a:gd name="connsiteY30" fmla="*/ 6544604 h 6858000"/>
              <a:gd name="connsiteX31" fmla="*/ 1371127 w 12192000"/>
              <a:gd name="connsiteY31" fmla="*/ 6544604 h 6858000"/>
              <a:gd name="connsiteX32" fmla="*/ 1371127 w 12192000"/>
              <a:gd name="connsiteY32" fmla="*/ 6423290 h 6858000"/>
              <a:gd name="connsiteX33" fmla="*/ 1293161 w 12192000"/>
              <a:gd name="connsiteY33" fmla="*/ 6421700 h 6858000"/>
              <a:gd name="connsiteX34" fmla="*/ 1261280 w 12192000"/>
              <a:gd name="connsiteY34" fmla="*/ 6442626 h 6858000"/>
              <a:gd name="connsiteX35" fmla="*/ 1261280 w 12192000"/>
              <a:gd name="connsiteY35" fmla="*/ 6423290 h 6858000"/>
              <a:gd name="connsiteX36" fmla="*/ 1227522 w 12192000"/>
              <a:gd name="connsiteY36" fmla="*/ 6423290 h 6858000"/>
              <a:gd name="connsiteX37" fmla="*/ 1227522 w 12192000"/>
              <a:gd name="connsiteY37" fmla="*/ 6544604 h 6858000"/>
              <a:gd name="connsiteX38" fmla="*/ 1262352 w 12192000"/>
              <a:gd name="connsiteY38" fmla="*/ 6544604 h 6858000"/>
              <a:gd name="connsiteX39" fmla="*/ 1262352 w 12192000"/>
              <a:gd name="connsiteY39" fmla="*/ 6486596 h 6858000"/>
              <a:gd name="connsiteX40" fmla="*/ 1288073 w 12192000"/>
              <a:gd name="connsiteY40" fmla="*/ 6457194 h 6858000"/>
              <a:gd name="connsiteX41" fmla="*/ 1302808 w 12192000"/>
              <a:gd name="connsiteY41" fmla="*/ 6457194 h 6858000"/>
              <a:gd name="connsiteX42" fmla="*/ 1302808 w 12192000"/>
              <a:gd name="connsiteY42" fmla="*/ 6422760 h 6858000"/>
              <a:gd name="connsiteX43" fmla="*/ 1293161 w 12192000"/>
              <a:gd name="connsiteY43" fmla="*/ 6421700 h 6858000"/>
              <a:gd name="connsiteX44" fmla="*/ 1796056 w 12192000"/>
              <a:gd name="connsiteY44" fmla="*/ 6420112 h 6858000"/>
              <a:gd name="connsiteX45" fmla="*/ 1791956 w 12192000"/>
              <a:gd name="connsiteY45" fmla="*/ 6420138 h 6858000"/>
              <a:gd name="connsiteX46" fmla="*/ 1732297 w 12192000"/>
              <a:gd name="connsiteY46" fmla="*/ 6483948 h 6858000"/>
              <a:gd name="connsiteX47" fmla="*/ 1770879 w 12192000"/>
              <a:gd name="connsiteY47" fmla="*/ 6541990 h 6858000"/>
              <a:gd name="connsiteX48" fmla="*/ 1857943 w 12192000"/>
              <a:gd name="connsiteY48" fmla="*/ 6509641 h 6858000"/>
              <a:gd name="connsiteX49" fmla="*/ 1821781 w 12192000"/>
              <a:gd name="connsiteY49" fmla="*/ 6505933 h 6858000"/>
              <a:gd name="connsiteX50" fmla="*/ 1802269 w 12192000"/>
              <a:gd name="connsiteY50" fmla="*/ 6518046 h 6858000"/>
              <a:gd name="connsiteX51" fmla="*/ 1768997 w 12192000"/>
              <a:gd name="connsiteY51" fmla="*/ 6494013 h 6858000"/>
              <a:gd name="connsiteX52" fmla="*/ 1860353 w 12192000"/>
              <a:gd name="connsiteY52" fmla="*/ 6494013 h 6858000"/>
              <a:gd name="connsiteX53" fmla="*/ 1860353 w 12192000"/>
              <a:gd name="connsiteY53" fmla="*/ 6492689 h 6858000"/>
              <a:gd name="connsiteX54" fmla="*/ 1796056 w 12192000"/>
              <a:gd name="connsiteY54" fmla="*/ 6420112 h 6858000"/>
              <a:gd name="connsiteX55" fmla="*/ 1574215 w 12192000"/>
              <a:gd name="connsiteY55" fmla="*/ 6420111 h 6858000"/>
              <a:gd name="connsiteX56" fmla="*/ 1521700 w 12192000"/>
              <a:gd name="connsiteY56" fmla="*/ 6434944 h 6858000"/>
              <a:gd name="connsiteX57" fmla="*/ 1535364 w 12192000"/>
              <a:gd name="connsiteY57" fmla="*/ 6460902 h 6858000"/>
              <a:gd name="connsiteX58" fmla="*/ 1572342 w 12192000"/>
              <a:gd name="connsiteY58" fmla="*/ 6449512 h 6858000"/>
              <a:gd name="connsiteX59" fmla="*/ 1592699 w 12192000"/>
              <a:gd name="connsiteY59" fmla="*/ 6463816 h 6858000"/>
              <a:gd name="connsiteX60" fmla="*/ 1592699 w 12192000"/>
              <a:gd name="connsiteY60" fmla="*/ 6465140 h 6858000"/>
              <a:gd name="connsiteX61" fmla="*/ 1584124 w 12192000"/>
              <a:gd name="connsiteY61" fmla="*/ 6472292 h 6858000"/>
              <a:gd name="connsiteX62" fmla="*/ 1560013 w 12192000"/>
              <a:gd name="connsiteY62" fmla="*/ 6472292 h 6858000"/>
              <a:gd name="connsiteX63" fmla="*/ 1515545 w 12192000"/>
              <a:gd name="connsiteY63" fmla="*/ 6509640 h 6858000"/>
              <a:gd name="connsiteX64" fmla="*/ 1515603 w 12192000"/>
              <a:gd name="connsiteY64" fmla="*/ 6510750 h 6858000"/>
              <a:gd name="connsiteX65" fmla="*/ 1558409 w 12192000"/>
              <a:gd name="connsiteY65" fmla="*/ 6547782 h 6858000"/>
              <a:gd name="connsiteX66" fmla="*/ 1592699 w 12192000"/>
              <a:gd name="connsiteY66" fmla="*/ 6533214 h 6858000"/>
              <a:gd name="connsiteX67" fmla="*/ 1592699 w 12192000"/>
              <a:gd name="connsiteY67" fmla="*/ 6544604 h 6858000"/>
              <a:gd name="connsiteX68" fmla="*/ 1627527 w 12192000"/>
              <a:gd name="connsiteY68" fmla="*/ 6544604 h 6858000"/>
              <a:gd name="connsiteX69" fmla="*/ 1627527 w 12192000"/>
              <a:gd name="connsiteY69" fmla="*/ 6464875 h 6858000"/>
              <a:gd name="connsiteX70" fmla="*/ 1574215 w 12192000"/>
              <a:gd name="connsiteY70" fmla="*/ 6420111 h 6858000"/>
              <a:gd name="connsiteX71" fmla="*/ 1153574 w 12192000"/>
              <a:gd name="connsiteY71" fmla="*/ 6420111 h 6858000"/>
              <a:gd name="connsiteX72" fmla="*/ 1101062 w 12192000"/>
              <a:gd name="connsiteY72" fmla="*/ 6434944 h 6858000"/>
              <a:gd name="connsiteX73" fmla="*/ 1114726 w 12192000"/>
              <a:gd name="connsiteY73" fmla="*/ 6460902 h 6858000"/>
              <a:gd name="connsiteX74" fmla="*/ 1151699 w 12192000"/>
              <a:gd name="connsiteY74" fmla="*/ 6449512 h 6858000"/>
              <a:gd name="connsiteX75" fmla="*/ 1172060 w 12192000"/>
              <a:gd name="connsiteY75" fmla="*/ 6463816 h 6858000"/>
              <a:gd name="connsiteX76" fmla="*/ 1172060 w 12192000"/>
              <a:gd name="connsiteY76" fmla="*/ 6465140 h 6858000"/>
              <a:gd name="connsiteX77" fmla="*/ 1163487 w 12192000"/>
              <a:gd name="connsiteY77" fmla="*/ 6472292 h 6858000"/>
              <a:gd name="connsiteX78" fmla="*/ 1139375 w 12192000"/>
              <a:gd name="connsiteY78" fmla="*/ 6472292 h 6858000"/>
              <a:gd name="connsiteX79" fmla="*/ 1094901 w 12192000"/>
              <a:gd name="connsiteY79" fmla="*/ 6509640 h 6858000"/>
              <a:gd name="connsiteX80" fmla="*/ 1094960 w 12192000"/>
              <a:gd name="connsiteY80" fmla="*/ 6510749 h 6858000"/>
              <a:gd name="connsiteX81" fmla="*/ 1137766 w 12192000"/>
              <a:gd name="connsiteY81" fmla="*/ 6547782 h 6858000"/>
              <a:gd name="connsiteX82" fmla="*/ 1172060 w 12192000"/>
              <a:gd name="connsiteY82" fmla="*/ 6533214 h 6858000"/>
              <a:gd name="connsiteX83" fmla="*/ 1172060 w 12192000"/>
              <a:gd name="connsiteY83" fmla="*/ 6544604 h 6858000"/>
              <a:gd name="connsiteX84" fmla="*/ 1206890 w 12192000"/>
              <a:gd name="connsiteY84" fmla="*/ 6544604 h 6858000"/>
              <a:gd name="connsiteX85" fmla="*/ 1206890 w 12192000"/>
              <a:gd name="connsiteY85" fmla="*/ 6464875 h 6858000"/>
              <a:gd name="connsiteX86" fmla="*/ 1153574 w 12192000"/>
              <a:gd name="connsiteY86" fmla="*/ 6420111 h 6858000"/>
              <a:gd name="connsiteX87" fmla="*/ 568575 w 12192000"/>
              <a:gd name="connsiteY87" fmla="*/ 6383429 h 6858000"/>
              <a:gd name="connsiteX88" fmla="*/ 568549 w 12192000"/>
              <a:gd name="connsiteY88" fmla="*/ 6520396 h 6858000"/>
              <a:gd name="connsiteX89" fmla="*/ 624511 w 12192000"/>
              <a:gd name="connsiteY89" fmla="*/ 6519097 h 6858000"/>
              <a:gd name="connsiteX90" fmla="*/ 618898 w 12192000"/>
              <a:gd name="connsiteY90" fmla="*/ 6402004 h 6858000"/>
              <a:gd name="connsiteX91" fmla="*/ 624479 w 12192000"/>
              <a:gd name="connsiteY91" fmla="*/ 6384725 h 6858000"/>
              <a:gd name="connsiteX92" fmla="*/ 568575 w 12192000"/>
              <a:gd name="connsiteY92" fmla="*/ 6383429 h 6858000"/>
              <a:gd name="connsiteX93" fmla="*/ 1659953 w 12192000"/>
              <a:gd name="connsiteY93" fmla="*/ 6377201 h 6858000"/>
              <a:gd name="connsiteX94" fmla="*/ 1659953 w 12192000"/>
              <a:gd name="connsiteY94" fmla="*/ 6423290 h 6858000"/>
              <a:gd name="connsiteX95" fmla="*/ 1640662 w 12192000"/>
              <a:gd name="connsiteY95" fmla="*/ 6423290 h 6858000"/>
              <a:gd name="connsiteX96" fmla="*/ 1640662 w 12192000"/>
              <a:gd name="connsiteY96" fmla="*/ 6452426 h 6858000"/>
              <a:gd name="connsiteX97" fmla="*/ 1659953 w 12192000"/>
              <a:gd name="connsiteY97" fmla="*/ 6452426 h 6858000"/>
              <a:gd name="connsiteX98" fmla="*/ 1659953 w 12192000"/>
              <a:gd name="connsiteY98" fmla="*/ 6518911 h 6858000"/>
              <a:gd name="connsiteX99" fmla="*/ 1695318 w 12192000"/>
              <a:gd name="connsiteY99" fmla="*/ 6546194 h 6858000"/>
              <a:gd name="connsiteX100" fmla="*/ 1722377 w 12192000"/>
              <a:gd name="connsiteY100" fmla="*/ 6544604 h 6858000"/>
              <a:gd name="connsiteX101" fmla="*/ 1722377 w 12192000"/>
              <a:gd name="connsiteY101" fmla="*/ 6515203 h 6858000"/>
              <a:gd name="connsiteX102" fmla="*/ 1706303 w 12192000"/>
              <a:gd name="connsiteY102" fmla="*/ 6515998 h 6858000"/>
              <a:gd name="connsiteX103" fmla="*/ 1694780 w 12192000"/>
              <a:gd name="connsiteY103" fmla="*/ 6507256 h 6858000"/>
              <a:gd name="connsiteX104" fmla="*/ 1694780 w 12192000"/>
              <a:gd name="connsiteY104" fmla="*/ 6452426 h 6858000"/>
              <a:gd name="connsiteX105" fmla="*/ 1721302 w 12192000"/>
              <a:gd name="connsiteY105" fmla="*/ 6452426 h 6858000"/>
              <a:gd name="connsiteX106" fmla="*/ 1721302 w 12192000"/>
              <a:gd name="connsiteY106" fmla="*/ 6423290 h 6858000"/>
              <a:gd name="connsiteX107" fmla="*/ 1694780 w 12192000"/>
              <a:gd name="connsiteY107" fmla="*/ 6423290 h 6858000"/>
              <a:gd name="connsiteX108" fmla="*/ 1694780 w 12192000"/>
              <a:gd name="connsiteY108" fmla="*/ 6377201 h 6858000"/>
              <a:gd name="connsiteX109" fmla="*/ 1884617 w 12192000"/>
              <a:gd name="connsiteY109" fmla="*/ 6359355 h 6858000"/>
              <a:gd name="connsiteX110" fmla="*/ 1884617 w 12192000"/>
              <a:gd name="connsiteY110" fmla="*/ 6392335 h 6858000"/>
              <a:gd name="connsiteX111" fmla="*/ 1893998 w 12192000"/>
              <a:gd name="connsiteY111" fmla="*/ 6392335 h 6858000"/>
              <a:gd name="connsiteX112" fmla="*/ 1893998 w 12192000"/>
              <a:gd name="connsiteY112" fmla="*/ 6373492 h 6858000"/>
              <a:gd name="connsiteX113" fmla="*/ 1898291 w 12192000"/>
              <a:gd name="connsiteY113" fmla="*/ 6385270 h 6858000"/>
              <a:gd name="connsiteX114" fmla="*/ 1905819 w 12192000"/>
              <a:gd name="connsiteY114" fmla="*/ 6385270 h 6858000"/>
              <a:gd name="connsiteX115" fmla="*/ 1910111 w 12192000"/>
              <a:gd name="connsiteY115" fmla="*/ 6373492 h 6858000"/>
              <a:gd name="connsiteX116" fmla="*/ 1910111 w 12192000"/>
              <a:gd name="connsiteY116" fmla="*/ 6392335 h 6858000"/>
              <a:gd name="connsiteX117" fmla="*/ 1919685 w 12192000"/>
              <a:gd name="connsiteY117" fmla="*/ 6392335 h 6858000"/>
              <a:gd name="connsiteX118" fmla="*/ 1919685 w 12192000"/>
              <a:gd name="connsiteY118" fmla="*/ 6359355 h 6858000"/>
              <a:gd name="connsiteX119" fmla="*/ 1907566 w 12192000"/>
              <a:gd name="connsiteY119" fmla="*/ 6359355 h 6858000"/>
              <a:gd name="connsiteX120" fmla="*/ 1902362 w 12192000"/>
              <a:gd name="connsiteY120" fmla="*/ 6373114 h 6858000"/>
              <a:gd name="connsiteX121" fmla="*/ 1897494 w 12192000"/>
              <a:gd name="connsiteY121" fmla="*/ 6359355 h 6858000"/>
              <a:gd name="connsiteX122" fmla="*/ 1850683 w 12192000"/>
              <a:gd name="connsiteY122" fmla="*/ 6359355 h 6858000"/>
              <a:gd name="connsiteX123" fmla="*/ 1850683 w 12192000"/>
              <a:gd name="connsiteY123" fmla="*/ 6367929 h 6858000"/>
              <a:gd name="connsiteX124" fmla="*/ 1860074 w 12192000"/>
              <a:gd name="connsiteY124" fmla="*/ 6367929 h 6858000"/>
              <a:gd name="connsiteX125" fmla="*/ 1860074 w 12192000"/>
              <a:gd name="connsiteY125" fmla="*/ 6392335 h 6858000"/>
              <a:gd name="connsiteX126" fmla="*/ 1869839 w 12192000"/>
              <a:gd name="connsiteY126" fmla="*/ 6392335 h 6858000"/>
              <a:gd name="connsiteX127" fmla="*/ 1869839 w 12192000"/>
              <a:gd name="connsiteY127" fmla="*/ 6367929 h 6858000"/>
              <a:gd name="connsiteX128" fmla="*/ 1879230 w 12192000"/>
              <a:gd name="connsiteY128" fmla="*/ 6367929 h 6858000"/>
              <a:gd name="connsiteX129" fmla="*/ 1879230 w 12192000"/>
              <a:gd name="connsiteY129" fmla="*/ 6359355 h 6858000"/>
              <a:gd name="connsiteX130" fmla="*/ 1352105 w 12192000"/>
              <a:gd name="connsiteY130" fmla="*/ 6359189 h 6858000"/>
              <a:gd name="connsiteX131" fmla="*/ 1329868 w 12192000"/>
              <a:gd name="connsiteY131" fmla="*/ 6381439 h 6858000"/>
              <a:gd name="connsiteX132" fmla="*/ 1352108 w 12192000"/>
              <a:gd name="connsiteY132" fmla="*/ 6403427 h 6858000"/>
              <a:gd name="connsiteX133" fmla="*/ 1374610 w 12192000"/>
              <a:gd name="connsiteY133" fmla="*/ 6381439 h 6858000"/>
              <a:gd name="connsiteX134" fmla="*/ 1374610 w 12192000"/>
              <a:gd name="connsiteY134" fmla="*/ 6381364 h 6858000"/>
              <a:gd name="connsiteX135" fmla="*/ 1352105 w 12192000"/>
              <a:gd name="connsiteY135" fmla="*/ 6359189 h 6858000"/>
              <a:gd name="connsiteX136" fmla="*/ 1041583 w 12192000"/>
              <a:gd name="connsiteY136" fmla="*/ 6359189 h 6858000"/>
              <a:gd name="connsiteX137" fmla="*/ 1041583 w 12192000"/>
              <a:gd name="connsiteY137" fmla="*/ 6544604 h 6858000"/>
              <a:gd name="connsiteX138" fmla="*/ 1076143 w 12192000"/>
              <a:gd name="connsiteY138" fmla="*/ 6544604 h 6858000"/>
              <a:gd name="connsiteX139" fmla="*/ 1076143 w 12192000"/>
              <a:gd name="connsiteY139" fmla="*/ 6359189 h 6858000"/>
              <a:gd name="connsiteX140" fmla="*/ 925239 w 12192000"/>
              <a:gd name="connsiteY140" fmla="*/ 6355990 h 6858000"/>
              <a:gd name="connsiteX141" fmla="*/ 832602 w 12192000"/>
              <a:gd name="connsiteY141" fmla="*/ 6451897 h 6858000"/>
              <a:gd name="connsiteX142" fmla="*/ 832623 w 12192000"/>
              <a:gd name="connsiteY142" fmla="*/ 6456990 h 6858000"/>
              <a:gd name="connsiteX143" fmla="*/ 930389 w 12192000"/>
              <a:gd name="connsiteY143" fmla="*/ 6547783 h 6858000"/>
              <a:gd name="connsiteX144" fmla="*/ 1022285 w 12192000"/>
              <a:gd name="connsiteY144" fmla="*/ 6478650 h 6858000"/>
              <a:gd name="connsiteX145" fmla="*/ 981294 w 12192000"/>
              <a:gd name="connsiteY145" fmla="*/ 6478650 h 6858000"/>
              <a:gd name="connsiteX146" fmla="*/ 930389 w 12192000"/>
              <a:gd name="connsiteY146" fmla="*/ 6513878 h 6858000"/>
              <a:gd name="connsiteX147" fmla="*/ 871450 w 12192000"/>
              <a:gd name="connsiteY147" fmla="*/ 6451897 h 6858000"/>
              <a:gd name="connsiteX148" fmla="*/ 930389 w 12192000"/>
              <a:gd name="connsiteY148" fmla="*/ 6389916 h 6858000"/>
              <a:gd name="connsiteX149" fmla="*/ 981294 w 12192000"/>
              <a:gd name="connsiteY149" fmla="*/ 6425144 h 6858000"/>
              <a:gd name="connsiteX150" fmla="*/ 1022285 w 12192000"/>
              <a:gd name="connsiteY150" fmla="*/ 6425144 h 6858000"/>
              <a:gd name="connsiteX151" fmla="*/ 930389 w 12192000"/>
              <a:gd name="connsiteY151" fmla="*/ 6356011 h 6858000"/>
              <a:gd name="connsiteX152" fmla="*/ 925239 w 12192000"/>
              <a:gd name="connsiteY152" fmla="*/ 6355990 h 6858000"/>
              <a:gd name="connsiteX153" fmla="*/ 651232 w 12192000"/>
              <a:gd name="connsiteY153" fmla="*/ 6336161 h 6858000"/>
              <a:gd name="connsiteX154" fmla="*/ 624479 w 12192000"/>
              <a:gd name="connsiteY154" fmla="*/ 6384726 h 6858000"/>
              <a:gd name="connsiteX155" fmla="*/ 742033 w 12192000"/>
              <a:gd name="connsiteY155" fmla="*/ 6451914 h 6858000"/>
              <a:gd name="connsiteX156" fmla="*/ 624512 w 12192000"/>
              <a:gd name="connsiteY156" fmla="*/ 6519097 h 6858000"/>
              <a:gd name="connsiteX157" fmla="*/ 651373 w 12192000"/>
              <a:gd name="connsiteY157" fmla="*/ 6567631 h 6858000"/>
              <a:gd name="connsiteX158" fmla="*/ 771228 w 12192000"/>
              <a:gd name="connsiteY158" fmla="*/ 6499136 h 6858000"/>
              <a:gd name="connsiteX159" fmla="*/ 742033 w 12192000"/>
              <a:gd name="connsiteY159" fmla="*/ 6451914 h 6858000"/>
              <a:gd name="connsiteX160" fmla="*/ 771227 w 12192000"/>
              <a:gd name="connsiteY160" fmla="*/ 6404692 h 6858000"/>
              <a:gd name="connsiteX161" fmla="*/ 651232 w 12192000"/>
              <a:gd name="connsiteY161" fmla="*/ 6336161 h 6858000"/>
              <a:gd name="connsiteX162" fmla="*/ 0 w 12192000"/>
              <a:gd name="connsiteY162" fmla="*/ 0 h 6858000"/>
              <a:gd name="connsiteX163" fmla="*/ 7104065 w 12192000"/>
              <a:gd name="connsiteY163" fmla="*/ 0 h 6858000"/>
              <a:gd name="connsiteX164" fmla="*/ 8040688 w 12192000"/>
              <a:gd name="connsiteY164" fmla="*/ 0 h 6858000"/>
              <a:gd name="connsiteX165" fmla="*/ 12192000 w 12192000"/>
              <a:gd name="connsiteY165" fmla="*/ 0 h 6858000"/>
              <a:gd name="connsiteX166" fmla="*/ 12192000 w 12192000"/>
              <a:gd name="connsiteY166" fmla="*/ 6858000 h 6858000"/>
              <a:gd name="connsiteX167" fmla="*/ 8040688 w 12192000"/>
              <a:gd name="connsiteY167" fmla="*/ 6858000 h 6858000"/>
              <a:gd name="connsiteX168" fmla="*/ 7104065 w 12192000"/>
              <a:gd name="connsiteY168" fmla="*/ 6858000 h 6858000"/>
              <a:gd name="connsiteX169" fmla="*/ 0 w 12192000"/>
              <a:gd name="connsiteY1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92000"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5" name="Text Placeholder 12">
            <a:extLst>
              <a:ext uri="{FF2B5EF4-FFF2-40B4-BE49-F238E27FC236}">
                <a16:creationId xmlns:a16="http://schemas.microsoft.com/office/drawing/2014/main" id="{6DFF0592-E1D3-FA38-367B-6AACE16AB121}"/>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FC985B5E-496F-CAB2-88DD-D72D7C4B91FF}"/>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9" name="Text Placeholder 9">
            <a:extLst>
              <a:ext uri="{FF2B5EF4-FFF2-40B4-BE49-F238E27FC236}">
                <a16:creationId xmlns:a16="http://schemas.microsoft.com/office/drawing/2014/main" id="{77587D0B-46D5-31FC-0458-5D35206C04D0}"/>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bg1"/>
                </a:solidFill>
                <a:latin typeface="+mj-lt"/>
              </a:defRPr>
            </a:lvl1pPr>
          </a:lstStyle>
          <a:p>
            <a:pPr lvl="0"/>
            <a:r>
              <a:rPr lang="en-US" dirty="0"/>
              <a:t>“Quote copy, resize textbox </a:t>
            </a:r>
            <a:r>
              <a:rPr lang="en-US" dirty="0" err="1"/>
              <a:t>recolour</a:t>
            </a:r>
            <a:r>
              <a:rPr lang="en-US" dirty="0"/>
              <a:t> text as required”.</a:t>
            </a:r>
            <a:endParaRPr lang="en-GB" dirty="0"/>
          </a:p>
        </p:txBody>
      </p:sp>
    </p:spTree>
    <p:extLst>
      <p:ext uri="{BB962C8B-B14F-4D97-AF65-F5344CB8AC3E}">
        <p14:creationId xmlns:p14="http://schemas.microsoft.com/office/powerpoint/2010/main" val="10237425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F0399FF5-9649-B959-9DCF-DAECACBCDEEC}"/>
              </a:ext>
            </a:extLst>
          </p:cNvPr>
          <p:cNvSpPr>
            <a:spLocks noGrp="1"/>
          </p:cNvSpPr>
          <p:nvPr>
            <p:ph type="pic" sz="quarter" idx="20" hasCustomPrompt="1"/>
          </p:nvPr>
        </p:nvSpPr>
        <p:spPr>
          <a:xfrm>
            <a:off x="550863" y="1815304"/>
            <a:ext cx="3204000" cy="1613696"/>
          </a:xfrm>
          <a:noFill/>
        </p:spPr>
        <p:txBody>
          <a:bodyPr tIns="144000" anchor="t" anchorCtr="0"/>
          <a:lstStyle>
            <a:lvl1pPr marL="0" indent="0" algn="ctr">
              <a:buNone/>
              <a:defRPr sz="1000">
                <a:solidFill>
                  <a:schemeClr val="accent1"/>
                </a:solidFill>
                <a:latin typeface="+mn-lt"/>
              </a:defRPr>
            </a:lvl1pPr>
          </a:lstStyle>
          <a:p>
            <a:pPr lvl="0"/>
            <a:r>
              <a:rPr lang="en-US"/>
              <a:t>Drag picture file here or click icon to insert image</a:t>
            </a:r>
          </a:p>
        </p:txBody>
      </p:sp>
      <p:sp>
        <p:nvSpPr>
          <p:cNvPr id="8" name="Picture Placeholder 15">
            <a:extLst>
              <a:ext uri="{FF2B5EF4-FFF2-40B4-BE49-F238E27FC236}">
                <a16:creationId xmlns:a16="http://schemas.microsoft.com/office/drawing/2014/main" id="{EE3320D6-3CB1-7A47-2BFC-A4E7CD41E662}"/>
              </a:ext>
            </a:extLst>
          </p:cNvPr>
          <p:cNvSpPr>
            <a:spLocks noGrp="1"/>
          </p:cNvSpPr>
          <p:nvPr>
            <p:ph type="pic" sz="quarter" idx="27" hasCustomPrompt="1"/>
          </p:nvPr>
        </p:nvSpPr>
        <p:spPr>
          <a:xfrm>
            <a:off x="4295774" y="1815304"/>
            <a:ext cx="3204000" cy="1613696"/>
          </a:xfrm>
          <a:noFill/>
        </p:spPr>
        <p:txBody>
          <a:bodyPr tIns="144000" anchor="t" anchorCtr="0"/>
          <a:lstStyle>
            <a:lvl1pPr marL="0" indent="0" algn="ctr">
              <a:buNone/>
              <a:defRPr sz="1000">
                <a:solidFill>
                  <a:schemeClr val="accent1"/>
                </a:solidFill>
                <a:latin typeface="+mn-lt"/>
              </a:defRPr>
            </a:lvl1pPr>
          </a:lstStyle>
          <a:p>
            <a:pPr lvl="0"/>
            <a:r>
              <a:rPr lang="en-US"/>
              <a:t>Drag picture file here or click icon to insert image</a:t>
            </a:r>
          </a:p>
        </p:txBody>
      </p:sp>
      <p:sp>
        <p:nvSpPr>
          <p:cNvPr id="14" name="Picture Placeholder 15">
            <a:extLst>
              <a:ext uri="{FF2B5EF4-FFF2-40B4-BE49-F238E27FC236}">
                <a16:creationId xmlns:a16="http://schemas.microsoft.com/office/drawing/2014/main" id="{F7147628-F7A2-5521-0AE1-2410D1FA1E9B}"/>
              </a:ext>
            </a:extLst>
          </p:cNvPr>
          <p:cNvSpPr>
            <a:spLocks noGrp="1"/>
          </p:cNvSpPr>
          <p:nvPr>
            <p:ph type="pic" sz="quarter" idx="29" hasCustomPrompt="1"/>
          </p:nvPr>
        </p:nvSpPr>
        <p:spPr>
          <a:xfrm>
            <a:off x="8040685" y="1815304"/>
            <a:ext cx="3204000" cy="1613696"/>
          </a:xfrm>
          <a:noFill/>
        </p:spPr>
        <p:txBody>
          <a:bodyPr tIns="144000" anchor="t" anchorCtr="0"/>
          <a:lstStyle>
            <a:lvl1pPr marL="0" indent="0" algn="ctr">
              <a:buNone/>
              <a:defRPr sz="1000">
                <a:solidFill>
                  <a:schemeClr val="accent1"/>
                </a:solidFill>
                <a:latin typeface="+mn-lt"/>
              </a:defRPr>
            </a:lvl1pPr>
          </a:lstStyle>
          <a:p>
            <a:pPr lvl="0"/>
            <a:r>
              <a:rPr lang="en-US"/>
              <a:t>Drag picture file here or click icon to insert image</a:t>
            </a:r>
          </a:p>
        </p:txBody>
      </p:sp>
      <p:sp>
        <p:nvSpPr>
          <p:cNvPr id="18" name="Text Placeholder 12">
            <a:extLst>
              <a:ext uri="{FF2B5EF4-FFF2-40B4-BE49-F238E27FC236}">
                <a16:creationId xmlns:a16="http://schemas.microsoft.com/office/drawing/2014/main" id="{287F0BB8-9028-A298-0ED9-DD9841E9FF1E}"/>
              </a:ext>
            </a:extLst>
          </p:cNvPr>
          <p:cNvSpPr>
            <a:spLocks noGrp="1"/>
          </p:cNvSpPr>
          <p:nvPr>
            <p:ph type="body" sz="quarter" idx="35"/>
          </p:nvPr>
        </p:nvSpPr>
        <p:spPr>
          <a:xfrm>
            <a:off x="550863" y="3614886"/>
            <a:ext cx="3204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19" name="Text Placeholder 12">
            <a:extLst>
              <a:ext uri="{FF2B5EF4-FFF2-40B4-BE49-F238E27FC236}">
                <a16:creationId xmlns:a16="http://schemas.microsoft.com/office/drawing/2014/main" id="{EBEB4CD8-6B60-C130-BCA3-DCF661418B37}"/>
              </a:ext>
            </a:extLst>
          </p:cNvPr>
          <p:cNvSpPr>
            <a:spLocks noGrp="1"/>
          </p:cNvSpPr>
          <p:nvPr>
            <p:ph type="body" sz="quarter" idx="36"/>
          </p:nvPr>
        </p:nvSpPr>
        <p:spPr>
          <a:xfrm>
            <a:off x="4295774" y="3614886"/>
            <a:ext cx="3204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FBD3B35B-85FC-EDDE-B2E6-90A04DDC0CBF}"/>
              </a:ext>
            </a:extLst>
          </p:cNvPr>
          <p:cNvSpPr>
            <a:spLocks noGrp="1"/>
          </p:cNvSpPr>
          <p:nvPr>
            <p:ph type="body" sz="quarter" idx="37"/>
          </p:nvPr>
        </p:nvSpPr>
        <p:spPr>
          <a:xfrm>
            <a:off x="8040685" y="3614886"/>
            <a:ext cx="3204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7" name="Text Placeholder 12">
            <a:extLst>
              <a:ext uri="{FF2B5EF4-FFF2-40B4-BE49-F238E27FC236}">
                <a16:creationId xmlns:a16="http://schemas.microsoft.com/office/drawing/2014/main" id="{B9536768-8309-390C-EBBB-52A3D79A449D}"/>
              </a:ext>
            </a:extLst>
          </p:cNvPr>
          <p:cNvSpPr>
            <a:spLocks noGrp="1"/>
          </p:cNvSpPr>
          <p:nvPr>
            <p:ph type="body" sz="quarter" idx="39" hasCustomPrompt="1"/>
          </p:nvPr>
        </p:nvSpPr>
        <p:spPr>
          <a:xfrm>
            <a:off x="550863" y="1720850"/>
            <a:ext cx="3204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9" name="Text Placeholder 12">
            <a:extLst>
              <a:ext uri="{FF2B5EF4-FFF2-40B4-BE49-F238E27FC236}">
                <a16:creationId xmlns:a16="http://schemas.microsoft.com/office/drawing/2014/main" id="{07E23126-BE6F-DDF6-A6A3-47E69F507933}"/>
              </a:ext>
            </a:extLst>
          </p:cNvPr>
          <p:cNvSpPr>
            <a:spLocks noGrp="1"/>
          </p:cNvSpPr>
          <p:nvPr>
            <p:ph type="body" sz="quarter" idx="40" hasCustomPrompt="1"/>
          </p:nvPr>
        </p:nvSpPr>
        <p:spPr>
          <a:xfrm>
            <a:off x="4295774" y="1720850"/>
            <a:ext cx="3204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11" name="Text Placeholder 12">
            <a:extLst>
              <a:ext uri="{FF2B5EF4-FFF2-40B4-BE49-F238E27FC236}">
                <a16:creationId xmlns:a16="http://schemas.microsoft.com/office/drawing/2014/main" id="{D8B9C039-D99A-63F9-5EF9-175C494B73EE}"/>
              </a:ext>
            </a:extLst>
          </p:cNvPr>
          <p:cNvSpPr>
            <a:spLocks noGrp="1"/>
          </p:cNvSpPr>
          <p:nvPr>
            <p:ph type="body" sz="quarter" idx="41" hasCustomPrompt="1"/>
          </p:nvPr>
        </p:nvSpPr>
        <p:spPr>
          <a:xfrm>
            <a:off x="8040685" y="1720850"/>
            <a:ext cx="3204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Tree>
    <p:extLst>
      <p:ext uri="{BB962C8B-B14F-4D97-AF65-F5344CB8AC3E}">
        <p14:creationId xmlns:p14="http://schemas.microsoft.com/office/powerpoint/2010/main" val="3824611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ttern - 2 or 3 lin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1BA179-50D1-3E6A-8EF6-CBB64A943C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grpSp>
        <p:nvGrpSpPr>
          <p:cNvPr id="6" name="Graphic 13">
            <a:extLst>
              <a:ext uri="{FF2B5EF4-FFF2-40B4-BE49-F238E27FC236}">
                <a16:creationId xmlns:a16="http://schemas.microsoft.com/office/drawing/2014/main" id="{D52C985B-47D7-433E-A866-3C0AB39DE64B}"/>
              </a:ext>
            </a:extLst>
          </p:cNvPr>
          <p:cNvGrpSpPr/>
          <p:nvPr userDrawn="1"/>
        </p:nvGrpSpPr>
        <p:grpSpPr>
          <a:xfrm>
            <a:off x="5916434" y="371476"/>
            <a:ext cx="341492" cy="376238"/>
            <a:chOff x="5408631" y="362875"/>
            <a:chExt cx="214296" cy="236100"/>
          </a:xfrm>
          <a:solidFill>
            <a:schemeClr val="bg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bg1"/>
                </a:solidFill>
                <a:latin typeface="+mn-lt"/>
              </a:defRPr>
            </a:lvl1pPr>
          </a:lstStyle>
          <a:p>
            <a:pPr lvl="0"/>
            <a:r>
              <a:rPr lang="en-US" dirty="0"/>
              <a:t>Section break subtitle here</a:t>
            </a:r>
          </a:p>
        </p:txBody>
      </p:sp>
      <p:sp>
        <p:nvSpPr>
          <p:cNvPr id="2" name="Text Placeholder 9">
            <a:extLst>
              <a:ext uri="{FF2B5EF4-FFF2-40B4-BE49-F238E27FC236}">
                <a16:creationId xmlns:a16="http://schemas.microsoft.com/office/drawing/2014/main" id="{04F5E0CA-97CD-F885-F5D2-9213676D50AA}"/>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Section break two or three lines lorem ipsum dolor</a:t>
            </a:r>
          </a:p>
        </p:txBody>
      </p:sp>
    </p:spTree>
    <p:extLst>
      <p:ext uri="{BB962C8B-B14F-4D97-AF65-F5344CB8AC3E}">
        <p14:creationId xmlns:p14="http://schemas.microsoft.com/office/powerpoint/2010/main" val="41530615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8" name="Text Placeholder 12">
            <a:extLst>
              <a:ext uri="{FF2B5EF4-FFF2-40B4-BE49-F238E27FC236}">
                <a16:creationId xmlns:a16="http://schemas.microsoft.com/office/drawing/2014/main" id="{287F0BB8-9028-A298-0ED9-DD9841E9FF1E}"/>
              </a:ext>
            </a:extLst>
          </p:cNvPr>
          <p:cNvSpPr>
            <a:spLocks noGrp="1"/>
          </p:cNvSpPr>
          <p:nvPr>
            <p:ph type="body" sz="quarter" idx="35"/>
          </p:nvPr>
        </p:nvSpPr>
        <p:spPr>
          <a:xfrm>
            <a:off x="550864" y="3614886"/>
            <a:ext cx="2268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19" name="Text Placeholder 12">
            <a:extLst>
              <a:ext uri="{FF2B5EF4-FFF2-40B4-BE49-F238E27FC236}">
                <a16:creationId xmlns:a16="http://schemas.microsoft.com/office/drawing/2014/main" id="{EBEB4CD8-6B60-C130-BCA3-DCF661418B37}"/>
              </a:ext>
            </a:extLst>
          </p:cNvPr>
          <p:cNvSpPr>
            <a:spLocks noGrp="1"/>
          </p:cNvSpPr>
          <p:nvPr>
            <p:ph type="body" sz="quarter" idx="36"/>
          </p:nvPr>
        </p:nvSpPr>
        <p:spPr>
          <a:xfrm>
            <a:off x="3359151" y="3614886"/>
            <a:ext cx="2268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FBD3B35B-85FC-EDDE-B2E6-90A04DDC0CBF}"/>
              </a:ext>
            </a:extLst>
          </p:cNvPr>
          <p:cNvSpPr>
            <a:spLocks noGrp="1"/>
          </p:cNvSpPr>
          <p:nvPr>
            <p:ph type="body" sz="quarter" idx="37"/>
          </p:nvPr>
        </p:nvSpPr>
        <p:spPr>
          <a:xfrm>
            <a:off x="6167438" y="3614886"/>
            <a:ext cx="2268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21" name="Text Placeholder 12">
            <a:extLst>
              <a:ext uri="{FF2B5EF4-FFF2-40B4-BE49-F238E27FC236}">
                <a16:creationId xmlns:a16="http://schemas.microsoft.com/office/drawing/2014/main" id="{15362B43-1343-95D7-3182-D159AA5259CA}"/>
              </a:ext>
            </a:extLst>
          </p:cNvPr>
          <p:cNvSpPr>
            <a:spLocks noGrp="1"/>
          </p:cNvSpPr>
          <p:nvPr>
            <p:ph type="body" sz="quarter" idx="38"/>
          </p:nvPr>
        </p:nvSpPr>
        <p:spPr>
          <a:xfrm>
            <a:off x="8975724" y="3614886"/>
            <a:ext cx="2268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7" name="Text Placeholder 12">
            <a:extLst>
              <a:ext uri="{FF2B5EF4-FFF2-40B4-BE49-F238E27FC236}">
                <a16:creationId xmlns:a16="http://schemas.microsoft.com/office/drawing/2014/main" id="{B9536768-8309-390C-EBBB-52A3D79A449D}"/>
              </a:ext>
            </a:extLst>
          </p:cNvPr>
          <p:cNvSpPr>
            <a:spLocks noGrp="1"/>
          </p:cNvSpPr>
          <p:nvPr>
            <p:ph type="body" sz="quarter" idx="39" hasCustomPrompt="1"/>
          </p:nvPr>
        </p:nvSpPr>
        <p:spPr>
          <a:xfrm>
            <a:off x="55086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9" name="Text Placeholder 12">
            <a:extLst>
              <a:ext uri="{FF2B5EF4-FFF2-40B4-BE49-F238E27FC236}">
                <a16:creationId xmlns:a16="http://schemas.microsoft.com/office/drawing/2014/main" id="{07E23126-BE6F-DDF6-A6A3-47E69F507933}"/>
              </a:ext>
            </a:extLst>
          </p:cNvPr>
          <p:cNvSpPr>
            <a:spLocks noGrp="1"/>
          </p:cNvSpPr>
          <p:nvPr>
            <p:ph type="body" sz="quarter" idx="40" hasCustomPrompt="1"/>
          </p:nvPr>
        </p:nvSpPr>
        <p:spPr>
          <a:xfrm>
            <a:off x="3359151"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11" name="Text Placeholder 12">
            <a:extLst>
              <a:ext uri="{FF2B5EF4-FFF2-40B4-BE49-F238E27FC236}">
                <a16:creationId xmlns:a16="http://schemas.microsoft.com/office/drawing/2014/main" id="{D8B9C039-D99A-63F9-5EF9-175C494B73EE}"/>
              </a:ext>
            </a:extLst>
          </p:cNvPr>
          <p:cNvSpPr>
            <a:spLocks noGrp="1"/>
          </p:cNvSpPr>
          <p:nvPr>
            <p:ph type="body" sz="quarter" idx="41" hasCustomPrompt="1"/>
          </p:nvPr>
        </p:nvSpPr>
        <p:spPr>
          <a:xfrm>
            <a:off x="6167438"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12" name="Text Placeholder 12">
            <a:extLst>
              <a:ext uri="{FF2B5EF4-FFF2-40B4-BE49-F238E27FC236}">
                <a16:creationId xmlns:a16="http://schemas.microsoft.com/office/drawing/2014/main" id="{50A0A20C-27C8-B9D3-5FD0-CC4FC8630D17}"/>
              </a:ext>
            </a:extLst>
          </p:cNvPr>
          <p:cNvSpPr>
            <a:spLocks noGrp="1"/>
          </p:cNvSpPr>
          <p:nvPr>
            <p:ph type="body" sz="quarter" idx="42" hasCustomPrompt="1"/>
          </p:nvPr>
        </p:nvSpPr>
        <p:spPr>
          <a:xfrm>
            <a:off x="897572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6" name="Picture Placeholder 15">
            <a:extLst>
              <a:ext uri="{FF2B5EF4-FFF2-40B4-BE49-F238E27FC236}">
                <a16:creationId xmlns:a16="http://schemas.microsoft.com/office/drawing/2014/main" id="{D1A10CE7-8722-B041-E2DE-E39C5492A09C}"/>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1"/>
                </a:solidFill>
                <a:latin typeface="+mn-lt"/>
              </a:defRPr>
            </a:lvl1pPr>
          </a:lstStyle>
          <a:p>
            <a:pPr lvl="0"/>
            <a:r>
              <a:rPr lang="en-US"/>
              <a:t>Drag picture file or click icon to insert image</a:t>
            </a:r>
          </a:p>
        </p:txBody>
      </p:sp>
      <p:sp>
        <p:nvSpPr>
          <p:cNvPr id="13" name="Picture Placeholder 15">
            <a:extLst>
              <a:ext uri="{FF2B5EF4-FFF2-40B4-BE49-F238E27FC236}">
                <a16:creationId xmlns:a16="http://schemas.microsoft.com/office/drawing/2014/main" id="{759FAF63-33EE-773B-A574-A23C0BBA1A55}"/>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1"/>
                </a:solidFill>
                <a:latin typeface="+mn-lt"/>
              </a:defRPr>
            </a:lvl1pPr>
          </a:lstStyle>
          <a:p>
            <a:pPr lvl="0"/>
            <a:r>
              <a:rPr lang="en-US"/>
              <a:t>Drag picture file or click icon to insert image</a:t>
            </a:r>
          </a:p>
        </p:txBody>
      </p:sp>
      <p:sp>
        <p:nvSpPr>
          <p:cNvPr id="15" name="Picture Placeholder 15">
            <a:extLst>
              <a:ext uri="{FF2B5EF4-FFF2-40B4-BE49-F238E27FC236}">
                <a16:creationId xmlns:a16="http://schemas.microsoft.com/office/drawing/2014/main" id="{C901D21E-0104-E7CA-F6E8-C59390F203C3}"/>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1"/>
                </a:solidFill>
                <a:latin typeface="+mn-lt"/>
              </a:defRPr>
            </a:lvl1pPr>
          </a:lstStyle>
          <a:p>
            <a:pPr lvl="0"/>
            <a:r>
              <a:rPr lang="en-US"/>
              <a:t>Drag picture file or click icon to insert image</a:t>
            </a:r>
          </a:p>
        </p:txBody>
      </p:sp>
      <p:sp>
        <p:nvSpPr>
          <p:cNvPr id="17" name="Picture Placeholder 15">
            <a:extLst>
              <a:ext uri="{FF2B5EF4-FFF2-40B4-BE49-F238E27FC236}">
                <a16:creationId xmlns:a16="http://schemas.microsoft.com/office/drawing/2014/main" id="{80F3D6B4-C038-0DD0-8ED2-7284E638E2E4}"/>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1"/>
                </a:solidFill>
                <a:latin typeface="+mn-lt"/>
              </a:defRPr>
            </a:lvl1pPr>
          </a:lstStyle>
          <a:p>
            <a:pPr lvl="0"/>
            <a:r>
              <a:rPr lang="en-US"/>
              <a:t>Drag picture file or click icon to insert image</a:t>
            </a:r>
          </a:p>
        </p:txBody>
      </p:sp>
    </p:spTree>
    <p:extLst>
      <p:ext uri="{BB962C8B-B14F-4D97-AF65-F5344CB8AC3E}">
        <p14:creationId xmlns:p14="http://schemas.microsoft.com/office/powerpoint/2010/main" val="35273906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4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7" name="Picture Placeholder 15">
            <a:extLst>
              <a:ext uri="{FF2B5EF4-FFF2-40B4-BE49-F238E27FC236}">
                <a16:creationId xmlns:a16="http://schemas.microsoft.com/office/drawing/2014/main" id="{27654ED8-01A8-D1FE-3820-89D5B49A47F6}"/>
              </a:ext>
            </a:extLst>
          </p:cNvPr>
          <p:cNvSpPr>
            <a:spLocks noGrp="1"/>
          </p:cNvSpPr>
          <p:nvPr>
            <p:ph type="pic" sz="quarter" idx="39" hasCustomPrompt="1"/>
          </p:nvPr>
        </p:nvSpPr>
        <p:spPr>
          <a:xfrm>
            <a:off x="6167437" y="1270001"/>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2618AB31-9EE4-B0FA-1912-B680B15254CB}"/>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9" name="Text Placeholder 12">
            <a:extLst>
              <a:ext uri="{FF2B5EF4-FFF2-40B4-BE49-F238E27FC236}">
                <a16:creationId xmlns:a16="http://schemas.microsoft.com/office/drawing/2014/main" id="{FFB9ADBC-E4B6-3784-421C-A4EFC1B7C5F1}"/>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0" name="Picture Placeholder 15">
            <a:extLst>
              <a:ext uri="{FF2B5EF4-FFF2-40B4-BE49-F238E27FC236}">
                <a16:creationId xmlns:a16="http://schemas.microsoft.com/office/drawing/2014/main" id="{090BA775-0FAF-3B62-608B-8FFFDAC8C6A8}"/>
              </a:ext>
            </a:extLst>
          </p:cNvPr>
          <p:cNvSpPr>
            <a:spLocks noGrp="1"/>
          </p:cNvSpPr>
          <p:nvPr>
            <p:ph type="pic" sz="quarter" idx="42" hasCustomPrompt="1"/>
          </p:nvPr>
        </p:nvSpPr>
        <p:spPr>
          <a:xfrm>
            <a:off x="8981446" y="1270001"/>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31" name="Text Placeholder 12">
            <a:extLst>
              <a:ext uri="{FF2B5EF4-FFF2-40B4-BE49-F238E27FC236}">
                <a16:creationId xmlns:a16="http://schemas.microsoft.com/office/drawing/2014/main" id="{A4516BE6-7228-94F3-8A7A-1E37960B7528}"/>
              </a:ext>
            </a:extLst>
          </p:cNvPr>
          <p:cNvSpPr>
            <a:spLocks noGrp="1"/>
          </p:cNvSpPr>
          <p:nvPr>
            <p:ph type="body" sz="quarter" idx="43"/>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2" name="Text Placeholder 12">
            <a:extLst>
              <a:ext uri="{FF2B5EF4-FFF2-40B4-BE49-F238E27FC236}">
                <a16:creationId xmlns:a16="http://schemas.microsoft.com/office/drawing/2014/main" id="{3588081C-BD44-BBE8-D377-92B62904A549}"/>
              </a:ext>
            </a:extLst>
          </p:cNvPr>
          <p:cNvSpPr>
            <a:spLocks noGrp="1"/>
          </p:cNvSpPr>
          <p:nvPr>
            <p:ph type="body" sz="quarter" idx="44" hasCustomPrompt="1"/>
          </p:nvPr>
        </p:nvSpPr>
        <p:spPr>
          <a:xfrm>
            <a:off x="8981446" y="2311763"/>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3" name="Picture Placeholder 15">
            <a:extLst>
              <a:ext uri="{FF2B5EF4-FFF2-40B4-BE49-F238E27FC236}">
                <a16:creationId xmlns:a16="http://schemas.microsoft.com/office/drawing/2014/main" id="{EA3D41BA-AEEA-96AC-53A8-EE9C4600C18F}"/>
              </a:ext>
            </a:extLst>
          </p:cNvPr>
          <p:cNvSpPr>
            <a:spLocks noGrp="1"/>
          </p:cNvSpPr>
          <p:nvPr>
            <p:ph type="pic" sz="quarter" idx="45" hasCustomPrompt="1"/>
          </p:nvPr>
        </p:nvSpPr>
        <p:spPr>
          <a:xfrm>
            <a:off x="551231" y="1639334"/>
            <a:ext cx="1404000" cy="1404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34" name="Text Placeholder 12">
            <a:extLst>
              <a:ext uri="{FF2B5EF4-FFF2-40B4-BE49-F238E27FC236}">
                <a16:creationId xmlns:a16="http://schemas.microsoft.com/office/drawing/2014/main" id="{3166EF9B-1EAF-2D91-282C-4F324D7791B0}"/>
              </a:ext>
            </a:extLst>
          </p:cNvPr>
          <p:cNvSpPr>
            <a:spLocks noGrp="1"/>
          </p:cNvSpPr>
          <p:nvPr>
            <p:ph type="body" sz="quarter" idx="46"/>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bg1"/>
              </a:buClr>
              <a:defRPr sz="1200"/>
            </a:lvl4pPr>
            <a:lvl5pPr marL="720000" indent="-144000">
              <a:spcBef>
                <a:spcPts val="600"/>
              </a:spcBef>
              <a:buClr>
                <a:schemeClr val="bg1"/>
              </a:buClr>
              <a:defRPr sz="1200"/>
            </a:lvl5pPr>
          </a:lstStyle>
          <a:p>
            <a:pPr lvl="0"/>
            <a:r>
              <a:rPr lang="en-US" dirty="0"/>
              <a:t>Click to edit Master text styles</a:t>
            </a:r>
          </a:p>
          <a:p>
            <a:pPr lvl="1"/>
            <a:r>
              <a:rPr lang="en-US" dirty="0"/>
              <a:t>Second level</a:t>
            </a:r>
          </a:p>
          <a:p>
            <a:pPr lvl="2"/>
            <a:r>
              <a:rPr lang="en-US" dirty="0"/>
              <a:t>Third level</a:t>
            </a:r>
          </a:p>
        </p:txBody>
      </p:sp>
      <p:sp>
        <p:nvSpPr>
          <p:cNvPr id="35" name="Text Placeholder 12">
            <a:extLst>
              <a:ext uri="{FF2B5EF4-FFF2-40B4-BE49-F238E27FC236}">
                <a16:creationId xmlns:a16="http://schemas.microsoft.com/office/drawing/2014/main" id="{07E14275-13C8-E05E-C524-07E8FDA5157C}"/>
              </a:ext>
            </a:extLst>
          </p:cNvPr>
          <p:cNvSpPr>
            <a:spLocks noGrp="1"/>
          </p:cNvSpPr>
          <p:nvPr>
            <p:ph type="body" sz="quarter" idx="47" hasCustomPrompt="1"/>
          </p:nvPr>
        </p:nvSpPr>
        <p:spPr>
          <a:xfrm>
            <a:off x="550862" y="3215665"/>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Picture Placeholder 15">
            <a:extLst>
              <a:ext uri="{FF2B5EF4-FFF2-40B4-BE49-F238E27FC236}">
                <a16:creationId xmlns:a16="http://schemas.microsoft.com/office/drawing/2014/main" id="{1CB67B3F-7653-7693-9A99-87EB4369E1B0}"/>
              </a:ext>
            </a:extLst>
          </p:cNvPr>
          <p:cNvSpPr>
            <a:spLocks noGrp="1"/>
          </p:cNvSpPr>
          <p:nvPr>
            <p:ph type="pic" sz="quarter" idx="48" hasCustomPrompt="1"/>
          </p:nvPr>
        </p:nvSpPr>
        <p:spPr>
          <a:xfrm>
            <a:off x="3359519" y="1639334"/>
            <a:ext cx="1404000" cy="1404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38" name="Text Placeholder 12">
            <a:extLst>
              <a:ext uri="{FF2B5EF4-FFF2-40B4-BE49-F238E27FC236}">
                <a16:creationId xmlns:a16="http://schemas.microsoft.com/office/drawing/2014/main" id="{C9B048A9-0972-A797-F369-1DE2D85AB2AF}"/>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Picture Placeholder 15">
            <a:extLst>
              <a:ext uri="{FF2B5EF4-FFF2-40B4-BE49-F238E27FC236}">
                <a16:creationId xmlns:a16="http://schemas.microsoft.com/office/drawing/2014/main" id="{EEE724BB-CF04-4BA5-3E97-50ABFDA075D5}"/>
              </a:ext>
            </a:extLst>
          </p:cNvPr>
          <p:cNvSpPr>
            <a:spLocks noGrp="1"/>
          </p:cNvSpPr>
          <p:nvPr>
            <p:ph type="pic" sz="quarter" idx="51" hasCustomPrompt="1"/>
          </p:nvPr>
        </p:nvSpPr>
        <p:spPr>
          <a:xfrm>
            <a:off x="6167437" y="3790587"/>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40" name="Text Placeholder 12">
            <a:extLst>
              <a:ext uri="{FF2B5EF4-FFF2-40B4-BE49-F238E27FC236}">
                <a16:creationId xmlns:a16="http://schemas.microsoft.com/office/drawing/2014/main" id="{4C60F514-6C86-508D-7B36-0F00CCFE330E}"/>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41" name="Text Placeholder 12">
            <a:extLst>
              <a:ext uri="{FF2B5EF4-FFF2-40B4-BE49-F238E27FC236}">
                <a16:creationId xmlns:a16="http://schemas.microsoft.com/office/drawing/2014/main" id="{619DCB73-639A-6611-985F-E7FF07FA9408}"/>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Picture Placeholder 15">
            <a:extLst>
              <a:ext uri="{FF2B5EF4-FFF2-40B4-BE49-F238E27FC236}">
                <a16:creationId xmlns:a16="http://schemas.microsoft.com/office/drawing/2014/main" id="{620D7DC7-38B5-58A0-4239-E47C805C654B}"/>
              </a:ext>
            </a:extLst>
          </p:cNvPr>
          <p:cNvSpPr>
            <a:spLocks noGrp="1"/>
          </p:cNvSpPr>
          <p:nvPr>
            <p:ph type="pic" sz="quarter" idx="54" hasCustomPrompt="1"/>
          </p:nvPr>
        </p:nvSpPr>
        <p:spPr>
          <a:xfrm>
            <a:off x="8981446" y="3790587"/>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43" name="Text Placeholder 12">
            <a:extLst>
              <a:ext uri="{FF2B5EF4-FFF2-40B4-BE49-F238E27FC236}">
                <a16:creationId xmlns:a16="http://schemas.microsoft.com/office/drawing/2014/main" id="{52AA6AB4-75D7-5FD8-94E1-0A3579B12732}"/>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44" name="Text Placeholder 12">
            <a:extLst>
              <a:ext uri="{FF2B5EF4-FFF2-40B4-BE49-F238E27FC236}">
                <a16:creationId xmlns:a16="http://schemas.microsoft.com/office/drawing/2014/main" id="{8852589B-60D7-C4CE-4B17-949DB1679A18}"/>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7" name="Text Placeholder 12">
            <a:extLst>
              <a:ext uri="{FF2B5EF4-FFF2-40B4-BE49-F238E27FC236}">
                <a16:creationId xmlns:a16="http://schemas.microsoft.com/office/drawing/2014/main" id="{6536A327-7419-C103-F6A2-9A088DBA02E3}"/>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8" name="Text Placeholder 12">
            <a:extLst>
              <a:ext uri="{FF2B5EF4-FFF2-40B4-BE49-F238E27FC236}">
                <a16:creationId xmlns:a16="http://schemas.microsoft.com/office/drawing/2014/main" id="{EECF5BC7-CFF8-A868-D488-9C551C4E632F}"/>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9" name="Text Placeholder 12">
            <a:extLst>
              <a:ext uri="{FF2B5EF4-FFF2-40B4-BE49-F238E27FC236}">
                <a16:creationId xmlns:a16="http://schemas.microsoft.com/office/drawing/2014/main" id="{729C4491-431E-BEC4-C554-D8B972A52B4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0" name="Text Placeholder 12">
            <a:extLst>
              <a:ext uri="{FF2B5EF4-FFF2-40B4-BE49-F238E27FC236}">
                <a16:creationId xmlns:a16="http://schemas.microsoft.com/office/drawing/2014/main" id="{DBA4C49A-79C9-62D6-952E-53593BA8FDF3}"/>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1" name="Text Placeholder 12">
            <a:extLst>
              <a:ext uri="{FF2B5EF4-FFF2-40B4-BE49-F238E27FC236}">
                <a16:creationId xmlns:a16="http://schemas.microsoft.com/office/drawing/2014/main" id="{7E41E13C-D5F5-BD38-259C-D1942D2200D9}"/>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2" name="Text Placeholder 12">
            <a:extLst>
              <a:ext uri="{FF2B5EF4-FFF2-40B4-BE49-F238E27FC236}">
                <a16:creationId xmlns:a16="http://schemas.microsoft.com/office/drawing/2014/main" id="{54C70E94-353C-A5EB-BD45-32DB6E8C78EF}"/>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6" name="Text Placeholder 12">
            <a:extLst>
              <a:ext uri="{FF2B5EF4-FFF2-40B4-BE49-F238E27FC236}">
                <a16:creationId xmlns:a16="http://schemas.microsoft.com/office/drawing/2014/main" id="{54DDFC76-55A0-6FD0-7915-56E53DF28213}"/>
              </a:ext>
            </a:extLst>
          </p:cNvPr>
          <p:cNvSpPr>
            <a:spLocks noGrp="1"/>
          </p:cNvSpPr>
          <p:nvPr>
            <p:ph type="body" sz="quarter" idx="65"/>
          </p:nvPr>
        </p:nvSpPr>
        <p:spPr>
          <a:xfrm>
            <a:off x="3359150" y="3968750"/>
            <a:ext cx="2268000" cy="1436074"/>
          </a:xfr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200" dirty="0"/>
            </a:lvl5pPr>
          </a:lstStyle>
          <a:p>
            <a:pPr marL="144000" lvl="0" indent="-144000">
              <a:spcBef>
                <a:spcPts val="300"/>
              </a:spcBef>
            </a:pPr>
            <a:r>
              <a:rPr lang="en-US" dirty="0"/>
              <a:t>Click to edit Master text styles</a:t>
            </a:r>
          </a:p>
          <a:p>
            <a:pPr marL="288000" lvl="1" indent="-144000">
              <a:spcBef>
                <a:spcPts val="300"/>
              </a:spcBef>
            </a:pPr>
            <a:r>
              <a:rPr lang="en-US" dirty="0"/>
              <a:t>Second level</a:t>
            </a:r>
          </a:p>
          <a:p>
            <a:pPr marL="432000" lvl="2" indent="-144000">
              <a:spcBef>
                <a:spcPts val="600"/>
              </a:spcBef>
            </a:pPr>
            <a:r>
              <a:rPr lang="en-US" dirty="0"/>
              <a:t>Third level</a:t>
            </a:r>
          </a:p>
        </p:txBody>
      </p:sp>
    </p:spTree>
    <p:extLst>
      <p:ext uri="{BB962C8B-B14F-4D97-AF65-F5344CB8AC3E}">
        <p14:creationId xmlns:p14="http://schemas.microsoft.com/office/powerpoint/2010/main" val="10675773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F0399FF5-9649-B959-9DCF-DAECACBCDEEC}"/>
              </a:ext>
            </a:extLst>
          </p:cNvPr>
          <p:cNvSpPr>
            <a:spLocks noGrp="1"/>
          </p:cNvSpPr>
          <p:nvPr>
            <p:ph type="pic" sz="quarter" idx="20" hasCustomPrompt="1"/>
          </p:nvPr>
        </p:nvSpPr>
        <p:spPr>
          <a:xfrm>
            <a:off x="551231" y="1270001"/>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15" name="Text Placeholder 12">
            <a:extLst>
              <a:ext uri="{FF2B5EF4-FFF2-40B4-BE49-F238E27FC236}">
                <a16:creationId xmlns:a16="http://schemas.microsoft.com/office/drawing/2014/main" id="{2EB5C14C-C39B-2AB9-B522-0DF5FF3D5837}"/>
              </a:ext>
            </a:extLst>
          </p:cNvPr>
          <p:cNvSpPr>
            <a:spLocks noGrp="1"/>
          </p:cNvSpPr>
          <p:nvPr>
            <p:ph type="body" sz="quarter" idx="35"/>
          </p:nvPr>
        </p:nvSpPr>
        <p:spPr>
          <a:xfrm>
            <a:off x="55086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1BA6A2D1-C9D1-CA87-309E-3B0291E5E03B}"/>
              </a:ext>
            </a:extLst>
          </p:cNvPr>
          <p:cNvSpPr>
            <a:spLocks noGrp="1"/>
          </p:cNvSpPr>
          <p:nvPr>
            <p:ph type="body" sz="quarter" idx="16" hasCustomPrompt="1"/>
          </p:nvPr>
        </p:nvSpPr>
        <p:spPr>
          <a:xfrm>
            <a:off x="550862" y="2311763"/>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4" name="Picture Placeholder 15">
            <a:extLst>
              <a:ext uri="{FF2B5EF4-FFF2-40B4-BE49-F238E27FC236}">
                <a16:creationId xmlns:a16="http://schemas.microsoft.com/office/drawing/2014/main" id="{10069ACE-433B-A5F4-FF33-ADC28DEDA097}"/>
              </a:ext>
            </a:extLst>
          </p:cNvPr>
          <p:cNvSpPr>
            <a:spLocks noGrp="1"/>
          </p:cNvSpPr>
          <p:nvPr>
            <p:ph type="pic" sz="quarter" idx="36" hasCustomPrompt="1"/>
          </p:nvPr>
        </p:nvSpPr>
        <p:spPr>
          <a:xfrm>
            <a:off x="3359519" y="1270001"/>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25" name="Text Placeholder 12">
            <a:extLst>
              <a:ext uri="{FF2B5EF4-FFF2-40B4-BE49-F238E27FC236}">
                <a16:creationId xmlns:a16="http://schemas.microsoft.com/office/drawing/2014/main" id="{21767CA1-850A-4E7F-6BAC-16411AA7D716}"/>
              </a:ext>
            </a:extLst>
          </p:cNvPr>
          <p:cNvSpPr>
            <a:spLocks noGrp="1"/>
          </p:cNvSpPr>
          <p:nvPr>
            <p:ph type="body" sz="quarter" idx="37"/>
          </p:nvPr>
        </p:nvSpPr>
        <p:spPr>
          <a:xfrm>
            <a:off x="3359151"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E37CC15E-DD99-78F2-2AAE-67D44E4A283C}"/>
              </a:ext>
            </a:extLst>
          </p:cNvPr>
          <p:cNvSpPr>
            <a:spLocks noGrp="1"/>
          </p:cNvSpPr>
          <p:nvPr>
            <p:ph type="body" sz="quarter" idx="38" hasCustomPrompt="1"/>
          </p:nvPr>
        </p:nvSpPr>
        <p:spPr>
          <a:xfrm>
            <a:off x="3359150" y="2311763"/>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7" name="Picture Placeholder 15">
            <a:extLst>
              <a:ext uri="{FF2B5EF4-FFF2-40B4-BE49-F238E27FC236}">
                <a16:creationId xmlns:a16="http://schemas.microsoft.com/office/drawing/2014/main" id="{27654ED8-01A8-D1FE-3820-89D5B49A47F6}"/>
              </a:ext>
            </a:extLst>
          </p:cNvPr>
          <p:cNvSpPr>
            <a:spLocks noGrp="1"/>
          </p:cNvSpPr>
          <p:nvPr>
            <p:ph type="pic" sz="quarter" idx="39" hasCustomPrompt="1"/>
          </p:nvPr>
        </p:nvSpPr>
        <p:spPr>
          <a:xfrm>
            <a:off x="6167437" y="1270001"/>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2618AB31-9EE4-B0FA-1912-B680B15254CB}"/>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9" name="Text Placeholder 12">
            <a:extLst>
              <a:ext uri="{FF2B5EF4-FFF2-40B4-BE49-F238E27FC236}">
                <a16:creationId xmlns:a16="http://schemas.microsoft.com/office/drawing/2014/main" id="{FFB9ADBC-E4B6-3784-421C-A4EFC1B7C5F1}"/>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0" name="Picture Placeholder 15">
            <a:extLst>
              <a:ext uri="{FF2B5EF4-FFF2-40B4-BE49-F238E27FC236}">
                <a16:creationId xmlns:a16="http://schemas.microsoft.com/office/drawing/2014/main" id="{090BA775-0FAF-3B62-608B-8FFFDAC8C6A8}"/>
              </a:ext>
            </a:extLst>
          </p:cNvPr>
          <p:cNvSpPr>
            <a:spLocks noGrp="1"/>
          </p:cNvSpPr>
          <p:nvPr>
            <p:ph type="pic" sz="quarter" idx="42" hasCustomPrompt="1"/>
          </p:nvPr>
        </p:nvSpPr>
        <p:spPr>
          <a:xfrm>
            <a:off x="8981446" y="1270001"/>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31" name="Text Placeholder 12">
            <a:extLst>
              <a:ext uri="{FF2B5EF4-FFF2-40B4-BE49-F238E27FC236}">
                <a16:creationId xmlns:a16="http://schemas.microsoft.com/office/drawing/2014/main" id="{A4516BE6-7228-94F3-8A7A-1E37960B7528}"/>
              </a:ext>
            </a:extLst>
          </p:cNvPr>
          <p:cNvSpPr>
            <a:spLocks noGrp="1"/>
          </p:cNvSpPr>
          <p:nvPr>
            <p:ph type="body" sz="quarter" idx="43"/>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2" name="Text Placeholder 12">
            <a:extLst>
              <a:ext uri="{FF2B5EF4-FFF2-40B4-BE49-F238E27FC236}">
                <a16:creationId xmlns:a16="http://schemas.microsoft.com/office/drawing/2014/main" id="{3588081C-BD44-BBE8-D377-92B62904A549}"/>
              </a:ext>
            </a:extLst>
          </p:cNvPr>
          <p:cNvSpPr>
            <a:spLocks noGrp="1"/>
          </p:cNvSpPr>
          <p:nvPr>
            <p:ph type="body" sz="quarter" idx="44" hasCustomPrompt="1"/>
          </p:nvPr>
        </p:nvSpPr>
        <p:spPr>
          <a:xfrm>
            <a:off x="8981446" y="2311763"/>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3" name="Picture Placeholder 15">
            <a:extLst>
              <a:ext uri="{FF2B5EF4-FFF2-40B4-BE49-F238E27FC236}">
                <a16:creationId xmlns:a16="http://schemas.microsoft.com/office/drawing/2014/main" id="{EA3D41BA-AEEA-96AC-53A8-EE9C4600C18F}"/>
              </a:ext>
            </a:extLst>
          </p:cNvPr>
          <p:cNvSpPr>
            <a:spLocks noGrp="1"/>
          </p:cNvSpPr>
          <p:nvPr>
            <p:ph type="pic" sz="quarter" idx="45" hasCustomPrompt="1"/>
          </p:nvPr>
        </p:nvSpPr>
        <p:spPr>
          <a:xfrm>
            <a:off x="551231" y="3790587"/>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34" name="Text Placeholder 12">
            <a:extLst>
              <a:ext uri="{FF2B5EF4-FFF2-40B4-BE49-F238E27FC236}">
                <a16:creationId xmlns:a16="http://schemas.microsoft.com/office/drawing/2014/main" id="{3166EF9B-1EAF-2D91-282C-4F324D7791B0}"/>
              </a:ext>
            </a:extLst>
          </p:cNvPr>
          <p:cNvSpPr>
            <a:spLocks noGrp="1"/>
          </p:cNvSpPr>
          <p:nvPr>
            <p:ph type="body" sz="quarter" idx="46"/>
          </p:nvPr>
        </p:nvSpPr>
        <p:spPr>
          <a:xfrm>
            <a:off x="55086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5" name="Text Placeholder 12">
            <a:extLst>
              <a:ext uri="{FF2B5EF4-FFF2-40B4-BE49-F238E27FC236}">
                <a16:creationId xmlns:a16="http://schemas.microsoft.com/office/drawing/2014/main" id="{07E14275-13C8-E05E-C524-07E8FDA5157C}"/>
              </a:ext>
            </a:extLst>
          </p:cNvPr>
          <p:cNvSpPr>
            <a:spLocks noGrp="1"/>
          </p:cNvSpPr>
          <p:nvPr>
            <p:ph type="body" sz="quarter" idx="47" hasCustomPrompt="1"/>
          </p:nvPr>
        </p:nvSpPr>
        <p:spPr>
          <a:xfrm>
            <a:off x="550862" y="4832349"/>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Picture Placeholder 15">
            <a:extLst>
              <a:ext uri="{FF2B5EF4-FFF2-40B4-BE49-F238E27FC236}">
                <a16:creationId xmlns:a16="http://schemas.microsoft.com/office/drawing/2014/main" id="{1CB67B3F-7653-7693-9A99-87EB4369E1B0}"/>
              </a:ext>
            </a:extLst>
          </p:cNvPr>
          <p:cNvSpPr>
            <a:spLocks noGrp="1"/>
          </p:cNvSpPr>
          <p:nvPr>
            <p:ph type="pic" sz="quarter" idx="48" hasCustomPrompt="1"/>
          </p:nvPr>
        </p:nvSpPr>
        <p:spPr>
          <a:xfrm>
            <a:off x="3359519" y="3790587"/>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37" name="Text Placeholder 12">
            <a:extLst>
              <a:ext uri="{FF2B5EF4-FFF2-40B4-BE49-F238E27FC236}">
                <a16:creationId xmlns:a16="http://schemas.microsoft.com/office/drawing/2014/main" id="{5633B343-3276-FFE0-E133-78FCC4586C5D}"/>
              </a:ext>
            </a:extLst>
          </p:cNvPr>
          <p:cNvSpPr>
            <a:spLocks noGrp="1"/>
          </p:cNvSpPr>
          <p:nvPr>
            <p:ph type="body" sz="quarter" idx="49"/>
          </p:nvPr>
        </p:nvSpPr>
        <p:spPr>
          <a:xfrm>
            <a:off x="3359151"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8" name="Text Placeholder 12">
            <a:extLst>
              <a:ext uri="{FF2B5EF4-FFF2-40B4-BE49-F238E27FC236}">
                <a16:creationId xmlns:a16="http://schemas.microsoft.com/office/drawing/2014/main" id="{C9B048A9-0972-A797-F369-1DE2D85AB2AF}"/>
              </a:ext>
            </a:extLst>
          </p:cNvPr>
          <p:cNvSpPr>
            <a:spLocks noGrp="1"/>
          </p:cNvSpPr>
          <p:nvPr>
            <p:ph type="body" sz="quarter" idx="50" hasCustomPrompt="1"/>
          </p:nvPr>
        </p:nvSpPr>
        <p:spPr>
          <a:xfrm>
            <a:off x="3359150" y="4832349"/>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Picture Placeholder 15">
            <a:extLst>
              <a:ext uri="{FF2B5EF4-FFF2-40B4-BE49-F238E27FC236}">
                <a16:creationId xmlns:a16="http://schemas.microsoft.com/office/drawing/2014/main" id="{EEE724BB-CF04-4BA5-3E97-50ABFDA075D5}"/>
              </a:ext>
            </a:extLst>
          </p:cNvPr>
          <p:cNvSpPr>
            <a:spLocks noGrp="1"/>
          </p:cNvSpPr>
          <p:nvPr>
            <p:ph type="pic" sz="quarter" idx="51" hasCustomPrompt="1"/>
          </p:nvPr>
        </p:nvSpPr>
        <p:spPr>
          <a:xfrm>
            <a:off x="6167437" y="3790587"/>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40" name="Text Placeholder 12">
            <a:extLst>
              <a:ext uri="{FF2B5EF4-FFF2-40B4-BE49-F238E27FC236}">
                <a16:creationId xmlns:a16="http://schemas.microsoft.com/office/drawing/2014/main" id="{4C60F514-6C86-508D-7B36-0F00CCFE330E}"/>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41" name="Text Placeholder 12">
            <a:extLst>
              <a:ext uri="{FF2B5EF4-FFF2-40B4-BE49-F238E27FC236}">
                <a16:creationId xmlns:a16="http://schemas.microsoft.com/office/drawing/2014/main" id="{619DCB73-639A-6611-985F-E7FF07FA9408}"/>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Picture Placeholder 15">
            <a:extLst>
              <a:ext uri="{FF2B5EF4-FFF2-40B4-BE49-F238E27FC236}">
                <a16:creationId xmlns:a16="http://schemas.microsoft.com/office/drawing/2014/main" id="{620D7DC7-38B5-58A0-4239-E47C805C654B}"/>
              </a:ext>
            </a:extLst>
          </p:cNvPr>
          <p:cNvSpPr>
            <a:spLocks noGrp="1"/>
          </p:cNvSpPr>
          <p:nvPr>
            <p:ph type="pic" sz="quarter" idx="54" hasCustomPrompt="1"/>
          </p:nvPr>
        </p:nvSpPr>
        <p:spPr>
          <a:xfrm>
            <a:off x="8981446" y="3790587"/>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43" name="Text Placeholder 12">
            <a:extLst>
              <a:ext uri="{FF2B5EF4-FFF2-40B4-BE49-F238E27FC236}">
                <a16:creationId xmlns:a16="http://schemas.microsoft.com/office/drawing/2014/main" id="{52AA6AB4-75D7-5FD8-94E1-0A3579B12732}"/>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44" name="Text Placeholder 12">
            <a:extLst>
              <a:ext uri="{FF2B5EF4-FFF2-40B4-BE49-F238E27FC236}">
                <a16:creationId xmlns:a16="http://schemas.microsoft.com/office/drawing/2014/main" id="{8852589B-60D7-C4CE-4B17-949DB1679A18}"/>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5" name="Text Placeholder 12">
            <a:extLst>
              <a:ext uri="{FF2B5EF4-FFF2-40B4-BE49-F238E27FC236}">
                <a16:creationId xmlns:a16="http://schemas.microsoft.com/office/drawing/2014/main" id="{0C143002-4A13-3C6F-6382-30ADD0C1B28B}"/>
              </a:ext>
            </a:extLst>
          </p:cNvPr>
          <p:cNvSpPr>
            <a:spLocks noGrp="1"/>
          </p:cNvSpPr>
          <p:nvPr>
            <p:ph type="body" sz="quarter" idx="57" hasCustomPrompt="1"/>
          </p:nvPr>
        </p:nvSpPr>
        <p:spPr>
          <a:xfrm>
            <a:off x="550862" y="2642734"/>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6" name="Text Placeholder 12">
            <a:extLst>
              <a:ext uri="{FF2B5EF4-FFF2-40B4-BE49-F238E27FC236}">
                <a16:creationId xmlns:a16="http://schemas.microsoft.com/office/drawing/2014/main" id="{FCAA7932-2491-E19F-F43E-926BEC1B4449}"/>
              </a:ext>
            </a:extLst>
          </p:cNvPr>
          <p:cNvSpPr>
            <a:spLocks noGrp="1"/>
          </p:cNvSpPr>
          <p:nvPr>
            <p:ph type="body" sz="quarter" idx="58" hasCustomPrompt="1"/>
          </p:nvPr>
        </p:nvSpPr>
        <p:spPr>
          <a:xfrm>
            <a:off x="3359150" y="2642734"/>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7" name="Text Placeholder 12">
            <a:extLst>
              <a:ext uri="{FF2B5EF4-FFF2-40B4-BE49-F238E27FC236}">
                <a16:creationId xmlns:a16="http://schemas.microsoft.com/office/drawing/2014/main" id="{6536A327-7419-C103-F6A2-9A088DBA02E3}"/>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8" name="Text Placeholder 12">
            <a:extLst>
              <a:ext uri="{FF2B5EF4-FFF2-40B4-BE49-F238E27FC236}">
                <a16:creationId xmlns:a16="http://schemas.microsoft.com/office/drawing/2014/main" id="{EECF5BC7-CFF8-A868-D488-9C551C4E632F}"/>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9" name="Text Placeholder 12">
            <a:extLst>
              <a:ext uri="{FF2B5EF4-FFF2-40B4-BE49-F238E27FC236}">
                <a16:creationId xmlns:a16="http://schemas.microsoft.com/office/drawing/2014/main" id="{729C4491-431E-BEC4-C554-D8B972A52B4D}"/>
              </a:ext>
            </a:extLst>
          </p:cNvPr>
          <p:cNvSpPr>
            <a:spLocks noGrp="1"/>
          </p:cNvSpPr>
          <p:nvPr>
            <p:ph type="body" sz="quarter" idx="61" hasCustomPrompt="1"/>
          </p:nvPr>
        </p:nvSpPr>
        <p:spPr>
          <a:xfrm>
            <a:off x="550862" y="5163320"/>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0" name="Text Placeholder 12">
            <a:extLst>
              <a:ext uri="{FF2B5EF4-FFF2-40B4-BE49-F238E27FC236}">
                <a16:creationId xmlns:a16="http://schemas.microsoft.com/office/drawing/2014/main" id="{DBA4C49A-79C9-62D6-952E-53593BA8FDF3}"/>
              </a:ext>
            </a:extLst>
          </p:cNvPr>
          <p:cNvSpPr>
            <a:spLocks noGrp="1"/>
          </p:cNvSpPr>
          <p:nvPr>
            <p:ph type="body" sz="quarter" idx="62" hasCustomPrompt="1"/>
          </p:nvPr>
        </p:nvSpPr>
        <p:spPr>
          <a:xfrm>
            <a:off x="3359150" y="5163320"/>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1" name="Text Placeholder 12">
            <a:extLst>
              <a:ext uri="{FF2B5EF4-FFF2-40B4-BE49-F238E27FC236}">
                <a16:creationId xmlns:a16="http://schemas.microsoft.com/office/drawing/2014/main" id="{7E41E13C-D5F5-BD38-259C-D1942D2200D9}"/>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2" name="Text Placeholder 12">
            <a:extLst>
              <a:ext uri="{FF2B5EF4-FFF2-40B4-BE49-F238E27FC236}">
                <a16:creationId xmlns:a16="http://schemas.microsoft.com/office/drawing/2014/main" id="{54C70E94-353C-A5EB-BD45-32DB6E8C78EF}"/>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Tree>
    <p:extLst>
      <p:ext uri="{BB962C8B-B14F-4D97-AF65-F5344CB8AC3E}">
        <p14:creationId xmlns:p14="http://schemas.microsoft.com/office/powerpoint/2010/main" val="14548452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2 Text / Char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6BA4-D604-62D4-D773-AC040EB4AA38}"/>
              </a:ext>
            </a:extLst>
          </p:cNvPr>
          <p:cNvSpPr/>
          <p:nvPr userDrawn="1"/>
        </p:nvSpPr>
        <p:spPr>
          <a:xfrm>
            <a:off x="4151313" y="1"/>
            <a:ext cx="804068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1"/>
                </a:solidFill>
              </a:defRPr>
            </a:lvl1pPr>
          </a:lstStyle>
          <a:p>
            <a:r>
              <a:rPr lang="en-US" dirty="0"/>
              <a:t>Header avenir demi </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p:spPr>
        <p:txBody>
          <a:bodyPr/>
          <a:lstStyle>
            <a:lvl4pPr>
              <a:buClr>
                <a:schemeClr val="bg1"/>
              </a:buClr>
              <a:defRPr/>
            </a:lvl4pPr>
            <a:lvl5pPr>
              <a:buClr>
                <a:schemeClr val="bg1"/>
              </a:buClr>
              <a:defRPr/>
            </a:lvl5pPr>
          </a:lstStyle>
          <a:p>
            <a:pPr lvl="0"/>
            <a:r>
              <a:rPr lang="en-US" dirty="0"/>
              <a:t>Click to edit Master text styles</a:t>
            </a:r>
          </a:p>
          <a:p>
            <a:pPr lvl="1"/>
            <a:r>
              <a:rPr lang="en-US" dirty="0"/>
              <a:t>Second level</a:t>
            </a:r>
          </a:p>
          <a:p>
            <a:pPr lvl="2"/>
            <a:r>
              <a:rPr lang="en-US" dirty="0"/>
              <a:t>Third level</a:t>
            </a:r>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4690801" y="1089025"/>
            <a:ext cx="6950338" cy="3060700"/>
          </a:xfrm>
        </p:spPr>
        <p:txBody>
          <a:bodyPr tIns="180000"/>
          <a:lstStyle>
            <a:lvl1pPr marL="0" indent="0" algn="ctr">
              <a:buNone/>
              <a:defRPr sz="1000">
                <a:solidFill>
                  <a:schemeClr val="accent1"/>
                </a:solidFill>
              </a:defRPr>
            </a:lvl1pPr>
          </a:lstStyle>
          <a:p>
            <a:r>
              <a:rPr lang="en-GB" dirty="0"/>
              <a:t>Click </a:t>
            </a:r>
            <a:r>
              <a:rPr lang="en-US" noProof="0" dirty="0"/>
              <a:t>center</a:t>
            </a:r>
            <a:r>
              <a:rPr lang="en-GB" dirty="0"/>
              <a:t> icon to insert 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4690801" y="368828"/>
            <a:ext cx="6950334" cy="359835"/>
          </a:xfrm>
          <a:prstGeom prst="rect">
            <a:avLst/>
          </a:prstGeom>
        </p:spPr>
        <p:txBody>
          <a:bodyPr lIns="0" tIns="0" rIns="0" bIns="0" anchor="t" anchorCtr="0">
            <a:noAutofit/>
          </a:bodyPr>
          <a:lstStyle>
            <a:lvl1pPr marL="0" indent="0" algn="l">
              <a:buNone/>
              <a:defRPr sz="1400">
                <a:solidFill>
                  <a:schemeClr val="bg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5232400" y="4513789"/>
            <a:ext cx="1871664" cy="359835"/>
          </a:xfrm>
          <a:prstGeom prst="rect">
            <a:avLst/>
          </a:prstGeom>
        </p:spPr>
        <p:txBody>
          <a:bodyPr lIns="0" tIns="0" rIns="0" bIns="0" anchor="t" anchorCtr="0">
            <a:noAutofit/>
          </a:bodyPr>
          <a:lstStyle>
            <a:lvl1pPr marL="0" indent="0" algn="l">
              <a:buNone/>
              <a:defRPr sz="1200">
                <a:solidFill>
                  <a:schemeClr val="bg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8977311" y="4513789"/>
            <a:ext cx="1871664" cy="359835"/>
          </a:xfrm>
          <a:prstGeom prst="rect">
            <a:avLst/>
          </a:prstGeom>
        </p:spPr>
        <p:txBody>
          <a:bodyPr lIns="0" tIns="0" rIns="0" bIns="0" anchor="t" anchorCtr="0">
            <a:noAutofit/>
          </a:bodyPr>
          <a:lstStyle>
            <a:lvl1pPr marL="0" indent="0" algn="l">
              <a:buNone/>
              <a:defRPr sz="1200">
                <a:solidFill>
                  <a:schemeClr val="bg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5232400" y="5053539"/>
            <a:ext cx="1871664" cy="359835"/>
          </a:xfrm>
          <a:prstGeom prst="rect">
            <a:avLst/>
          </a:prstGeom>
        </p:spPr>
        <p:txBody>
          <a:bodyPr lIns="0" tIns="0" rIns="0" bIns="0" anchor="t" anchorCtr="0">
            <a:noAutofit/>
          </a:bodyPr>
          <a:lstStyle>
            <a:lvl1pPr marL="0" indent="0" algn="l">
              <a:buNone/>
              <a:defRPr sz="1200">
                <a:solidFill>
                  <a:schemeClr val="bg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8977311" y="5053539"/>
            <a:ext cx="1871664" cy="359835"/>
          </a:xfrm>
          <a:prstGeom prst="rect">
            <a:avLst/>
          </a:prstGeom>
        </p:spPr>
        <p:txBody>
          <a:bodyPr lIns="0" tIns="0" rIns="0" bIns="0" anchor="t" anchorCtr="0">
            <a:noAutofit/>
          </a:bodyPr>
          <a:lstStyle>
            <a:lvl1pPr marL="0" indent="0" algn="l">
              <a:buNone/>
              <a:defRPr sz="1200">
                <a:solidFill>
                  <a:schemeClr val="bg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5232400" y="5593818"/>
            <a:ext cx="1871664" cy="359835"/>
          </a:xfrm>
          <a:prstGeom prst="rect">
            <a:avLst/>
          </a:prstGeom>
        </p:spPr>
        <p:txBody>
          <a:bodyPr lIns="0" tIns="0" rIns="0" bIns="0" anchor="t" anchorCtr="0">
            <a:noAutofit/>
          </a:bodyPr>
          <a:lstStyle>
            <a:lvl1pPr marL="0" indent="0" algn="l">
              <a:buNone/>
              <a:defRPr sz="1200">
                <a:solidFill>
                  <a:schemeClr val="bg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8977311" y="5593818"/>
            <a:ext cx="1871664" cy="359835"/>
          </a:xfrm>
          <a:prstGeom prst="rect">
            <a:avLst/>
          </a:prstGeom>
        </p:spPr>
        <p:txBody>
          <a:bodyPr lIns="0" tIns="0" rIns="0" bIns="0" anchor="t" anchorCtr="0">
            <a:noAutofit/>
          </a:bodyPr>
          <a:lstStyle>
            <a:lvl1pPr marL="0" indent="0" algn="l">
              <a:buNone/>
              <a:defRPr sz="1200">
                <a:solidFill>
                  <a:schemeClr val="bg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4690801"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tx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4690801"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4690801"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tx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8441400"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8441400"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8441400" y="5598450"/>
            <a:ext cx="216000" cy="216000"/>
          </a:xfrm>
          <a:prstGeom prst="rect">
            <a:avLst/>
          </a:prstGeom>
          <a:solidFill>
            <a:srgbClr val="16CEE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spTree>
    <p:extLst>
      <p:ext uri="{BB962C8B-B14F-4D97-AF65-F5344CB8AC3E}">
        <p14:creationId xmlns:p14="http://schemas.microsoft.com/office/powerpoint/2010/main" val="2035042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0:50 - Text / Char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6BA4-D604-62D4-D773-AC040EB4AA38}"/>
              </a:ext>
            </a:extLst>
          </p:cNvPr>
          <p:cNvSpPr/>
          <p:nvPr userDrawn="1"/>
        </p:nvSpPr>
        <p:spPr>
          <a:xfrm>
            <a:off x="6096001" y="1"/>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6635488" y="1089025"/>
            <a:ext cx="5005647" cy="3060700"/>
          </a:xfrm>
        </p:spPr>
        <p:txBody>
          <a:bodyPr tIns="180000"/>
          <a:lstStyle>
            <a:lvl1pPr marL="0" indent="0" algn="ctr">
              <a:buNone/>
              <a:defRPr sz="1000">
                <a:solidFill>
                  <a:schemeClr val="accent1"/>
                </a:solidFill>
              </a:defRPr>
            </a:lvl1pPr>
          </a:lstStyle>
          <a:p>
            <a:r>
              <a:rPr lang="en-GB" dirty="0"/>
              <a:t>Click </a:t>
            </a:r>
            <a:r>
              <a:rPr lang="en-US" noProof="0" dirty="0"/>
              <a:t>center</a:t>
            </a:r>
            <a:r>
              <a:rPr lang="en-GB" dirty="0"/>
              <a:t> icon to insert 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6635488" y="368828"/>
            <a:ext cx="5005647" cy="359835"/>
          </a:xfrm>
          <a:prstGeom prst="rect">
            <a:avLst/>
          </a:prstGeom>
        </p:spPr>
        <p:txBody>
          <a:bodyPr lIns="0" tIns="0" rIns="0" bIns="0" anchor="t" anchorCtr="0">
            <a:noAutofit/>
          </a:bodyPr>
          <a:lstStyle>
            <a:lvl1pPr marL="0" indent="0" algn="l">
              <a:buNone/>
              <a:defRPr sz="1400">
                <a:solidFill>
                  <a:schemeClr val="bg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7104856" y="4513789"/>
            <a:ext cx="1871664" cy="359835"/>
          </a:xfrm>
          <a:prstGeom prst="rect">
            <a:avLst/>
          </a:prstGeom>
        </p:spPr>
        <p:txBody>
          <a:bodyPr lIns="0" tIns="0" rIns="0" bIns="0" anchor="t" anchorCtr="0">
            <a:noAutofit/>
          </a:bodyPr>
          <a:lstStyle>
            <a:lvl1pPr marL="0" indent="0" algn="l">
              <a:buNone/>
              <a:defRPr sz="1200">
                <a:solidFill>
                  <a:schemeClr val="bg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9767505" y="4513789"/>
            <a:ext cx="1871664" cy="359835"/>
          </a:xfrm>
          <a:prstGeom prst="rect">
            <a:avLst/>
          </a:prstGeom>
        </p:spPr>
        <p:txBody>
          <a:bodyPr lIns="0" tIns="0" rIns="0" bIns="0" anchor="t" anchorCtr="0">
            <a:noAutofit/>
          </a:bodyPr>
          <a:lstStyle>
            <a:lvl1pPr marL="0" indent="0" algn="l">
              <a:buNone/>
              <a:defRPr sz="1200">
                <a:solidFill>
                  <a:schemeClr val="bg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7104856" y="5053539"/>
            <a:ext cx="1871664" cy="359835"/>
          </a:xfrm>
          <a:prstGeom prst="rect">
            <a:avLst/>
          </a:prstGeom>
        </p:spPr>
        <p:txBody>
          <a:bodyPr lIns="0" tIns="0" rIns="0" bIns="0" anchor="t" anchorCtr="0">
            <a:noAutofit/>
          </a:bodyPr>
          <a:lstStyle>
            <a:lvl1pPr marL="0" indent="0" algn="l">
              <a:buNone/>
              <a:defRPr sz="1200">
                <a:solidFill>
                  <a:schemeClr val="bg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9767505" y="5053539"/>
            <a:ext cx="1871664" cy="359835"/>
          </a:xfrm>
          <a:prstGeom prst="rect">
            <a:avLst/>
          </a:prstGeom>
        </p:spPr>
        <p:txBody>
          <a:bodyPr lIns="0" tIns="0" rIns="0" bIns="0" anchor="t" anchorCtr="0">
            <a:noAutofit/>
          </a:bodyPr>
          <a:lstStyle>
            <a:lvl1pPr marL="0" indent="0" algn="l">
              <a:buNone/>
              <a:defRPr sz="1200">
                <a:solidFill>
                  <a:schemeClr val="bg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7104856" y="5593818"/>
            <a:ext cx="1871664" cy="359835"/>
          </a:xfrm>
          <a:prstGeom prst="rect">
            <a:avLst/>
          </a:prstGeom>
        </p:spPr>
        <p:txBody>
          <a:bodyPr lIns="0" tIns="0" rIns="0" bIns="0" anchor="t" anchorCtr="0">
            <a:noAutofit/>
          </a:bodyPr>
          <a:lstStyle>
            <a:lvl1pPr marL="0" indent="0" algn="l">
              <a:buNone/>
              <a:defRPr sz="1200">
                <a:solidFill>
                  <a:schemeClr val="bg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9767505" y="5593818"/>
            <a:ext cx="1871664" cy="359835"/>
          </a:xfrm>
          <a:prstGeom prst="rect">
            <a:avLst/>
          </a:prstGeom>
        </p:spPr>
        <p:txBody>
          <a:bodyPr lIns="0" tIns="0" rIns="0" bIns="0" anchor="t" anchorCtr="0">
            <a:noAutofit/>
          </a:bodyPr>
          <a:lstStyle>
            <a:lvl1pPr marL="0" indent="0" algn="l">
              <a:buNone/>
              <a:defRPr sz="1200">
                <a:solidFill>
                  <a:schemeClr val="bg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6635488"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tx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6635488"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6635488"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tx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9303825"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9303825"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9303825" y="5598450"/>
            <a:ext cx="216000" cy="216000"/>
          </a:xfrm>
          <a:prstGeom prst="rect">
            <a:avLst/>
          </a:prstGeom>
          <a:solidFill>
            <a:srgbClr val="16CEE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sp>
        <p:nvSpPr>
          <p:cNvPr id="5" name="Title 1">
            <a:extLst>
              <a:ext uri="{FF2B5EF4-FFF2-40B4-BE49-F238E27FC236}">
                <a16:creationId xmlns:a16="http://schemas.microsoft.com/office/drawing/2014/main" id="{62B3885D-E6AF-5A7C-26C2-93D58D36DE66}"/>
              </a:ext>
            </a:extLst>
          </p:cNvPr>
          <p:cNvSpPr>
            <a:spLocks noGrp="1"/>
          </p:cNvSpPr>
          <p:nvPr>
            <p:ph type="title" hasCustomPrompt="1"/>
          </p:nvPr>
        </p:nvSpPr>
        <p:spPr>
          <a:xfrm>
            <a:off x="550864" y="368828"/>
            <a:ext cx="5076000" cy="251885"/>
          </a:xfrm>
        </p:spPr>
        <p:txBody>
          <a:bodyPr/>
          <a:lstStyle>
            <a:lvl1pPr>
              <a:defRPr>
                <a:solidFill>
                  <a:schemeClr val="accent1"/>
                </a:solidFill>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026A7FE8-7657-E899-CBBD-AA588FB3663B}"/>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173AB386-34F7-6043-4B53-86A723ACB171}"/>
              </a:ext>
            </a:extLst>
          </p:cNvPr>
          <p:cNvSpPr>
            <a:spLocks noGrp="1"/>
          </p:cNvSpPr>
          <p:nvPr>
            <p:ph type="body" sz="quarter" idx="14"/>
          </p:nvPr>
        </p:nvSpPr>
        <p:spPr>
          <a:xfrm>
            <a:off x="550864" y="1808163"/>
            <a:ext cx="5076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4071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11090275"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109027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628775"/>
            <a:ext cx="3204000" cy="4500563"/>
          </a:xfrm>
        </p:spPr>
        <p:txBody>
          <a:bodyPr/>
          <a:lstStyle>
            <a:lvl4pPr>
              <a:buClr>
                <a:schemeClr val="bg1"/>
              </a:buClr>
              <a:defRPr/>
            </a:lvl4pPr>
            <a:lvl5pPr>
              <a:buClr>
                <a:schemeClr val="bg1"/>
              </a:buClr>
              <a:defRPr/>
            </a:lvl5pPr>
          </a:lstStyle>
          <a:p>
            <a:pPr lvl="0"/>
            <a:r>
              <a:rPr lang="en-US" dirty="0"/>
              <a:t>Click to edit Master text styles</a:t>
            </a:r>
          </a:p>
          <a:p>
            <a:pPr lvl="1"/>
            <a:r>
              <a:rPr lang="en-US" dirty="0"/>
              <a:t>Second level</a:t>
            </a:r>
          </a:p>
          <a:p>
            <a:pPr lvl="2"/>
            <a:r>
              <a:rPr lang="en-US" dirty="0"/>
              <a:t>Third level</a:t>
            </a:r>
          </a:p>
        </p:txBody>
      </p:sp>
      <p:sp>
        <p:nvSpPr>
          <p:cNvPr id="6" name="Rectangle: Top Corners Rounded 5">
            <a:extLst>
              <a:ext uri="{FF2B5EF4-FFF2-40B4-BE49-F238E27FC236}">
                <a16:creationId xmlns:a16="http://schemas.microsoft.com/office/drawing/2014/main" id="{13418AE6-3475-B6CB-05F3-2E7EE8F27125}"/>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9BC0F84A-9F67-A0D9-523F-A08FDCCDB610}"/>
              </a:ext>
            </a:extLst>
          </p:cNvPr>
          <p:cNvGrpSpPr/>
          <p:nvPr userDrawn="1"/>
        </p:nvGrpSpPr>
        <p:grpSpPr>
          <a:xfrm>
            <a:off x="10351298" y="1654106"/>
            <a:ext cx="118572" cy="116191"/>
            <a:chOff x="10353679" y="1654106"/>
            <a:chExt cx="118572" cy="116191"/>
          </a:xfrm>
        </p:grpSpPr>
        <p:sp>
          <p:nvSpPr>
            <p:cNvPr id="12" name="Rectangle 11">
              <a:extLst>
                <a:ext uri="{FF2B5EF4-FFF2-40B4-BE49-F238E27FC236}">
                  <a16:creationId xmlns:a16="http://schemas.microsoft.com/office/drawing/2014/main" id="{4D22A660-A891-BE4F-70E6-2A8B915A180F}"/>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F4780932-DFAD-F9D4-84A9-412EF888DA63}"/>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6B000B0B-E758-5C04-399D-7291C3FB0104}"/>
              </a:ext>
            </a:extLst>
          </p:cNvPr>
          <p:cNvGrpSpPr/>
          <p:nvPr userDrawn="1"/>
        </p:nvGrpSpPr>
        <p:grpSpPr>
          <a:xfrm>
            <a:off x="10602747" y="1677271"/>
            <a:ext cx="74459" cy="74459"/>
            <a:chOff x="10602747" y="1677271"/>
            <a:chExt cx="74459" cy="74459"/>
          </a:xfrm>
        </p:grpSpPr>
        <p:cxnSp>
          <p:nvCxnSpPr>
            <p:cNvPr id="19" name="Straight Connector 18">
              <a:extLst>
                <a:ext uri="{FF2B5EF4-FFF2-40B4-BE49-F238E27FC236}">
                  <a16:creationId xmlns:a16="http://schemas.microsoft.com/office/drawing/2014/main" id="{F6974CB6-8A3A-189D-82BD-C7D0556FE06F}"/>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0" name="Straight Connector 19">
              <a:extLst>
                <a:ext uri="{FF2B5EF4-FFF2-40B4-BE49-F238E27FC236}">
                  <a16:creationId xmlns:a16="http://schemas.microsoft.com/office/drawing/2014/main" id="{B0947A5F-1E16-3451-B853-9DF883EB119B}"/>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21" name="Straight Connector 20">
            <a:extLst>
              <a:ext uri="{FF2B5EF4-FFF2-40B4-BE49-F238E27FC236}">
                <a16:creationId xmlns:a16="http://schemas.microsoft.com/office/drawing/2014/main" id="{5EF5EFB6-196F-F63E-2DE7-D954DF520406}"/>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22" name="Picture Placeholder 15">
            <a:extLst>
              <a:ext uri="{FF2B5EF4-FFF2-40B4-BE49-F238E27FC236}">
                <a16:creationId xmlns:a16="http://schemas.microsoft.com/office/drawing/2014/main" id="{BD7FD75F-74DC-BC51-0299-6A9CCC57A509}"/>
              </a:ext>
            </a:extLst>
          </p:cNvPr>
          <p:cNvSpPr>
            <a:spLocks noGrp="1"/>
          </p:cNvSpPr>
          <p:nvPr>
            <p:ph type="pic" sz="quarter" idx="20" hasCustomPrompt="1"/>
          </p:nvPr>
        </p:nvSpPr>
        <p:spPr>
          <a:xfrm>
            <a:off x="4740276" y="1825625"/>
            <a:ext cx="6096000" cy="3429000"/>
          </a:xfrm>
          <a:solidFill>
            <a:schemeClr val="tx1">
              <a:lumMod val="75000"/>
              <a:lumOff val="25000"/>
            </a:schemeClr>
          </a:solidFill>
          <a:ln w="12700">
            <a:solidFill>
              <a:schemeClr val="bg1"/>
            </a:solidFill>
          </a:ln>
        </p:spPr>
        <p:txBody>
          <a:bodyPr tIns="108000" anchor="t" anchorCtr="0"/>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screenshot</a:t>
            </a:r>
          </a:p>
        </p:txBody>
      </p:sp>
    </p:spTree>
    <p:extLst>
      <p:ext uri="{BB962C8B-B14F-4D97-AF65-F5344CB8AC3E}">
        <p14:creationId xmlns:p14="http://schemas.microsoft.com/office/powerpoint/2010/main" val="31166411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4000"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04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5" name="Rectangle: Rounded Corners 4">
            <a:extLst>
              <a:ext uri="{FF2B5EF4-FFF2-40B4-BE49-F238E27FC236}">
                <a16:creationId xmlns:a16="http://schemas.microsoft.com/office/drawing/2014/main" id="{9BF0B53D-F6DF-17CF-ACF1-4F88F84C5610}"/>
              </a:ext>
            </a:extLst>
          </p:cNvPr>
          <p:cNvSpPr/>
          <p:nvPr userDrawn="1"/>
        </p:nvSpPr>
        <p:spPr>
          <a:xfrm>
            <a:off x="4797580" y="741751"/>
            <a:ext cx="2596840" cy="5339329"/>
          </a:xfrm>
          <a:prstGeom prst="roundRect">
            <a:avLst>
              <a:gd name="adj" fmla="val 15682"/>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88FE36AE-9D75-CC42-0B21-B390E3C001E0}"/>
              </a:ext>
            </a:extLst>
          </p:cNvPr>
          <p:cNvSpPr/>
          <p:nvPr userDrawn="1"/>
        </p:nvSpPr>
        <p:spPr>
          <a:xfrm>
            <a:off x="8485788" y="741751"/>
            <a:ext cx="2596840" cy="5339329"/>
          </a:xfrm>
          <a:prstGeom prst="roundRect">
            <a:avLst>
              <a:gd name="adj" fmla="val 15682"/>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0B0ADDAA-836E-54C8-DD63-18E67F92F62D}"/>
              </a:ext>
            </a:extLst>
          </p:cNvPr>
          <p:cNvCxnSpPr/>
          <p:nvPr userDrawn="1"/>
        </p:nvCxnSpPr>
        <p:spPr>
          <a:xfrm>
            <a:off x="4495800" y="1171568"/>
            <a:ext cx="68961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367174E-1155-F38D-51EE-2F4AC411D02F}"/>
              </a:ext>
            </a:extLst>
          </p:cNvPr>
          <p:cNvCxnSpPr/>
          <p:nvPr userDrawn="1"/>
        </p:nvCxnSpPr>
        <p:spPr>
          <a:xfrm>
            <a:off x="4495800" y="5652617"/>
            <a:ext cx="68961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15">
            <a:extLst>
              <a:ext uri="{FF2B5EF4-FFF2-40B4-BE49-F238E27FC236}">
                <a16:creationId xmlns:a16="http://schemas.microsoft.com/office/drawing/2014/main" id="{16121244-99D9-2546-8BEB-1F14FA9475F8}"/>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tx1">
              <a:lumMod val="75000"/>
              <a:lumOff val="25000"/>
            </a:schemeClr>
          </a:solidFill>
          <a:ln w="12700">
            <a:noFill/>
          </a:ln>
        </p:spPr>
        <p:txBody>
          <a:bodyPr lIns="72000" tIns="108000" rIns="72000" anchor="t" anchorCtr="0"/>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a:t>
            </a:r>
            <a:r>
              <a:rPr lang="en-GB" dirty="0"/>
              <a:t>screenshot</a:t>
            </a:r>
          </a:p>
        </p:txBody>
      </p:sp>
      <p:sp>
        <p:nvSpPr>
          <p:cNvPr id="11" name="Picture Placeholder 15">
            <a:extLst>
              <a:ext uri="{FF2B5EF4-FFF2-40B4-BE49-F238E27FC236}">
                <a16:creationId xmlns:a16="http://schemas.microsoft.com/office/drawing/2014/main" id="{013E17C5-D35B-479F-D89C-BD2C881A189B}"/>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tx1">
              <a:lumMod val="75000"/>
              <a:lumOff val="25000"/>
            </a:schemeClr>
          </a:solidFill>
          <a:ln w="12700">
            <a:noFill/>
          </a:ln>
        </p:spPr>
        <p:txBody>
          <a:bodyPr lIns="72000" tIns="108000" rIns="72000" anchor="t" anchorCtr="0"/>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36871821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x Columns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6948911"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694891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Rectangle: Rounded Corners 6">
            <a:extLst>
              <a:ext uri="{FF2B5EF4-FFF2-40B4-BE49-F238E27FC236}">
                <a16:creationId xmlns:a16="http://schemas.microsoft.com/office/drawing/2014/main" id="{88FE36AE-9D75-CC42-0B21-B390E3C001E0}"/>
              </a:ext>
            </a:extLst>
          </p:cNvPr>
          <p:cNvSpPr/>
          <p:nvPr userDrawn="1"/>
        </p:nvSpPr>
        <p:spPr>
          <a:xfrm>
            <a:off x="8485788" y="741751"/>
            <a:ext cx="2596840" cy="5339329"/>
          </a:xfrm>
          <a:prstGeom prst="roundRect">
            <a:avLst>
              <a:gd name="adj" fmla="val 15682"/>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0B0ADDAA-836E-54C8-DD63-18E67F92F62D}"/>
              </a:ext>
            </a:extLst>
          </p:cNvPr>
          <p:cNvCxnSpPr/>
          <p:nvPr userDrawn="1"/>
        </p:nvCxnSpPr>
        <p:spPr>
          <a:xfrm>
            <a:off x="4495800" y="1171568"/>
            <a:ext cx="68961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367174E-1155-F38D-51EE-2F4AC411D02F}"/>
              </a:ext>
            </a:extLst>
          </p:cNvPr>
          <p:cNvCxnSpPr/>
          <p:nvPr userDrawn="1"/>
        </p:nvCxnSpPr>
        <p:spPr>
          <a:xfrm>
            <a:off x="4495800" y="5652617"/>
            <a:ext cx="68961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12">
            <a:extLst>
              <a:ext uri="{FF2B5EF4-FFF2-40B4-BE49-F238E27FC236}">
                <a16:creationId xmlns:a16="http://schemas.microsoft.com/office/drawing/2014/main" id="{1F5188B7-08EE-1AE1-2A08-B260F1FCC267}"/>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C4544FE-A31D-1611-BA47-FB2E0EA7D648}"/>
              </a:ext>
            </a:extLst>
          </p:cNvPr>
          <p:cNvSpPr>
            <a:spLocks noGrp="1"/>
          </p:cNvSpPr>
          <p:nvPr>
            <p:ph type="body" sz="quarter" idx="15"/>
          </p:nvPr>
        </p:nvSpPr>
        <p:spPr>
          <a:xfrm>
            <a:off x="4295775"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5" name="Picture Placeholder 15">
            <a:extLst>
              <a:ext uri="{FF2B5EF4-FFF2-40B4-BE49-F238E27FC236}">
                <a16:creationId xmlns:a16="http://schemas.microsoft.com/office/drawing/2014/main" id="{83098F46-CCA3-C9DF-E04C-80FBCEF25711}"/>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tx1">
              <a:lumMod val="75000"/>
              <a:lumOff val="25000"/>
            </a:schemeClr>
          </a:solidFill>
          <a:ln w="12700">
            <a:noFill/>
          </a:ln>
        </p:spPr>
        <p:txBody>
          <a:bodyPr lIns="72000" tIns="108000" rIns="72000" anchor="t" anchorCtr="0"/>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42556484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5" name="Rectangle: Top Corners Rounded 4">
            <a:extLst>
              <a:ext uri="{FF2B5EF4-FFF2-40B4-BE49-F238E27FC236}">
                <a16:creationId xmlns:a16="http://schemas.microsoft.com/office/drawing/2014/main" id="{241F84FB-8FA7-515E-89EE-32BE7CE9390A}"/>
              </a:ext>
            </a:extLst>
          </p:cNvPr>
          <p:cNvSpPr/>
          <p:nvPr userDrawn="1"/>
        </p:nvSpPr>
        <p:spPr>
          <a:xfrm>
            <a:off x="4695563" y="1681560"/>
            <a:ext cx="6148800" cy="3769200"/>
          </a:xfrm>
          <a:prstGeom prst="round2SameRect">
            <a:avLst>
              <a:gd name="adj1" fmla="val 2349"/>
              <a:gd name="adj2" fmla="val 2296"/>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1090272"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109027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628775"/>
            <a:ext cx="3204000" cy="4500563"/>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6" name="Picture Placeholder 15">
            <a:extLst>
              <a:ext uri="{FF2B5EF4-FFF2-40B4-BE49-F238E27FC236}">
                <a16:creationId xmlns:a16="http://schemas.microsoft.com/office/drawing/2014/main" id="{3A972FEF-2577-B8B6-087C-0059E960CE35}"/>
              </a:ext>
            </a:extLst>
          </p:cNvPr>
          <p:cNvSpPr>
            <a:spLocks noGrp="1"/>
          </p:cNvSpPr>
          <p:nvPr>
            <p:ph type="pic" sz="quarter" idx="20" hasCustomPrompt="1"/>
          </p:nvPr>
        </p:nvSpPr>
        <p:spPr>
          <a:xfrm>
            <a:off x="4847376" y="1814760"/>
            <a:ext cx="5846400" cy="3502800"/>
          </a:xfrm>
          <a:solidFill>
            <a:schemeClr val="tx1">
              <a:lumMod val="75000"/>
              <a:lumOff val="25000"/>
            </a:schemeClr>
          </a:solidFill>
          <a:ln w="12700">
            <a:noFill/>
          </a:ln>
        </p:spPr>
        <p:txBody>
          <a:bodyPr tIns="108000" anchor="t" anchorCtr="0"/>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24044352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5" name="Rectangle: Top Corners Rounded 4">
            <a:extLst>
              <a:ext uri="{FF2B5EF4-FFF2-40B4-BE49-F238E27FC236}">
                <a16:creationId xmlns:a16="http://schemas.microsoft.com/office/drawing/2014/main" id="{241F84FB-8FA7-515E-89EE-32BE7CE9390A}"/>
              </a:ext>
            </a:extLst>
          </p:cNvPr>
          <p:cNvSpPr/>
          <p:nvPr userDrawn="1"/>
        </p:nvSpPr>
        <p:spPr>
          <a:xfrm rot="5400000">
            <a:off x="5081086" y="1298079"/>
            <a:ext cx="5774739" cy="3887787"/>
          </a:xfrm>
          <a:prstGeom prst="round2SameRect">
            <a:avLst>
              <a:gd name="adj1" fmla="val 2349"/>
              <a:gd name="adj2" fmla="val 2296"/>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4000"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04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6" name="Picture Placeholder 15">
            <a:extLst>
              <a:ext uri="{FF2B5EF4-FFF2-40B4-BE49-F238E27FC236}">
                <a16:creationId xmlns:a16="http://schemas.microsoft.com/office/drawing/2014/main" id="{90BF509B-4750-DBE8-9302-4ED8DE780388}"/>
              </a:ext>
            </a:extLst>
          </p:cNvPr>
          <p:cNvSpPr>
            <a:spLocks noGrp="1"/>
          </p:cNvSpPr>
          <p:nvPr>
            <p:ph type="pic" sz="quarter" idx="20" hasCustomPrompt="1"/>
          </p:nvPr>
        </p:nvSpPr>
        <p:spPr>
          <a:xfrm>
            <a:off x="6168230" y="507027"/>
            <a:ext cx="3600450" cy="5469890"/>
          </a:xfrm>
          <a:solidFill>
            <a:schemeClr val="tx1">
              <a:lumMod val="75000"/>
              <a:lumOff val="25000"/>
            </a:schemeClr>
          </a:solidFill>
          <a:ln w="12700">
            <a:noFill/>
          </a:ln>
        </p:spPr>
        <p:txBody>
          <a:bodyPr tIns="108000" anchor="t" anchorCtr="0"/>
          <a:lstStyle>
            <a:lvl1pPr marL="0" indent="0" algn="ctr">
              <a:buNone/>
              <a:defRPr sz="1000">
                <a:solidFill>
                  <a:schemeClr val="accent1"/>
                </a:solidFill>
                <a:latin typeface="+mn-lt"/>
              </a:defRPr>
            </a:lvl1pPr>
          </a:lstStyle>
          <a:p>
            <a:pPr lvl="0"/>
            <a:r>
              <a:rPr lang="en-US" dirty="0"/>
              <a:t>Drag picture file or click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42317448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image" Target="../media/image4.png"/><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theme" Target="../theme/theme10.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image" Target="../media/image5.svg"/></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94.xml"/><Relationship Id="rId1" Type="http://schemas.openxmlformats.org/officeDocument/2006/relationships/slideLayout" Target="../slideLayouts/slideLayout93.xml"/><Relationship Id="rId5" Type="http://schemas.openxmlformats.org/officeDocument/2006/relationships/image" Target="../media/image5.svg"/><Relationship Id="rId4" Type="http://schemas.openxmlformats.org/officeDocument/2006/relationships/image" Target="../media/image4.png"/></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97.xml"/><Relationship Id="rId7" Type="http://schemas.openxmlformats.org/officeDocument/2006/relationships/image" Target="../media/image4.png"/><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theme" Target="../theme/theme12.xml"/><Relationship Id="rId5" Type="http://schemas.openxmlformats.org/officeDocument/2006/relationships/slideLayout" Target="../slideLayouts/slideLayout99.xml"/><Relationship Id="rId4" Type="http://schemas.openxmlformats.org/officeDocument/2006/relationships/slideLayout" Target="../slideLayouts/slideLayout98.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5" Type="http://schemas.openxmlformats.org/officeDocument/2006/relationships/image" Target="../media/image5.svg"/><Relationship Id="rId4" Type="http://schemas.openxmlformats.org/officeDocument/2006/relationships/image" Target="../media/image4.png"/></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theme" Target="../theme/theme14.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5" Type="http://schemas.openxmlformats.org/officeDocument/2006/relationships/slideLayout" Target="../slideLayouts/slideLayout106.xml"/><Relationship Id="rId4" Type="http://schemas.openxmlformats.org/officeDocument/2006/relationships/slideLayout" Target="../slideLayouts/slideLayout105.xml"/><Relationship Id="rId9"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0.xml"/><Relationship Id="rId7"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image" Target="../media/image2.sv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image" Target="../media/image1.png"/><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theme" Target="../theme/theme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8"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49.xml"/><Relationship Id="rId7" Type="http://schemas.openxmlformats.org/officeDocument/2006/relationships/image" Target="../media/image1.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6.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8.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5.sv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l="6945" t="19498" r="6909" b="15243"/>
          <a:stretch/>
        </p:blipFill>
        <p:spPr>
          <a:xfrm>
            <a:off x="548482" y="6308725"/>
            <a:ext cx="1381418" cy="309766"/>
          </a:xfrm>
          <a:prstGeom prst="rect">
            <a:avLst/>
          </a:prstGeom>
        </p:spPr>
      </p:pic>
      <p:grpSp>
        <p:nvGrpSpPr>
          <p:cNvPr id="26" name="Group 25">
            <a:extLst>
              <a:ext uri="{FF2B5EF4-FFF2-40B4-BE49-F238E27FC236}">
                <a16:creationId xmlns:a16="http://schemas.microsoft.com/office/drawing/2014/main" id="{A1A5E482-4574-DBBB-6D07-43038BC36058}"/>
              </a:ext>
            </a:extLst>
          </p:cNvPr>
          <p:cNvGrpSpPr/>
          <p:nvPr userDrawn="1"/>
        </p:nvGrpSpPr>
        <p:grpSpPr>
          <a:xfrm>
            <a:off x="12337200" y="0"/>
            <a:ext cx="288000" cy="6858000"/>
            <a:chOff x="12337200" y="0"/>
            <a:chExt cx="288000" cy="6858000"/>
          </a:xfrm>
        </p:grpSpPr>
        <p:sp>
          <p:nvSpPr>
            <p:cNvPr id="8" name="Rectangle 7">
              <a:extLst>
                <a:ext uri="{FF2B5EF4-FFF2-40B4-BE49-F238E27FC236}">
                  <a16:creationId xmlns:a16="http://schemas.microsoft.com/office/drawing/2014/main" id="{6F0A564E-5B5A-C16B-74D2-EFAA6CB755C4}"/>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918FA31-A0FC-BD87-1F11-F7469FA73F08}"/>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358B965-7EBE-8A86-596A-3EB98DBA23AA}"/>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03C6244-8725-3CDB-756C-1B5982DCCFF9}"/>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4855A70-A130-E8A5-28DB-3D97EB97732F}"/>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AD76882-1CBE-BF9E-9628-C5C4FBCF6270}"/>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04913EB-D3C2-17BF-B68F-0D480F35C1F5}"/>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66ACA2C-3BF2-7940-99B3-4B87A6340AB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9E425DA-A88F-B815-0B38-63D6C4C47EEE}"/>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F0620C3-5122-73F3-8D42-6FC72D1CF88D}"/>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E28140C-25FC-A8FA-1DC7-61CFC4C3F9A5}"/>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3FA055DC-0472-FC3F-F639-36EB111EA36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53513242"/>
      </p:ext>
    </p:extLst>
  </p:cSld>
  <p:clrMap bg1="lt1" tx1="dk1" bg2="lt2" tx2="dk2" accent1="accent1" accent2="accent2" accent3="accent3" accent4="accent4" accent5="accent5" accent6="accent6" hlink="hlink" folHlink="folHlink"/>
  <p:sldLayoutIdLst>
    <p:sldLayoutId id="2147484588" r:id="rId1"/>
    <p:sldLayoutId id="2147484589" r:id="rId2"/>
    <p:sldLayoutId id="2147484491" r:id="rId3"/>
    <p:sldLayoutId id="2147484500" r:id="rId4"/>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pic>
        <p:nvPicPr>
          <p:cNvPr id="208" name="Graphic 207">
            <a:extLst>
              <a:ext uri="{FF2B5EF4-FFF2-40B4-BE49-F238E27FC236}">
                <a16:creationId xmlns:a16="http://schemas.microsoft.com/office/drawing/2014/main" id="{AB351E08-0E99-FB1B-77C9-10D157E66236}"/>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550863" y="6336448"/>
            <a:ext cx="1381417" cy="233480"/>
          </a:xfrm>
          <a:prstGeom prst="rect">
            <a:avLst/>
          </a:prstGeom>
        </p:spPr>
      </p:pic>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grpSp>
        <p:nvGrpSpPr>
          <p:cNvPr id="18" name="Group 17">
            <a:extLst>
              <a:ext uri="{FF2B5EF4-FFF2-40B4-BE49-F238E27FC236}">
                <a16:creationId xmlns:a16="http://schemas.microsoft.com/office/drawing/2014/main" id="{EDC4579C-23D7-783D-DBD4-92DAE1659F80}"/>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40D891FA-F92A-2F4C-0392-CF953CA4BD96}"/>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F5E1749C-2891-5B0A-63EB-744C7EBB42A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9ECEBE0-992C-0B32-021C-4A10FC76F476}"/>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A1C09D18-2223-F60E-280A-42A9257F628B}"/>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C24845B-6BAA-A9FD-ED3B-991CF397DB29}"/>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6D6BCDB-844A-2864-6D04-EA7DC4742F42}"/>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42468C56-DBB1-CBE7-2E5D-59780155EABF}"/>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5CC287C-863C-D81E-1572-E5C8A2AB104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0B104751-8E3E-19D2-5EDB-DC9828BEC4F9}"/>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DB12A557-E572-DFCD-DC7D-7A513F087248}"/>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5F6F54B-F5FE-FAC6-3E0C-2D21CA5B44E5}"/>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C28D76D4-643A-0A06-A2A7-284EBA0E17EB}"/>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591263953"/>
      </p:ext>
    </p:extLst>
  </p:cSld>
  <p:clrMap bg1="lt1" tx1="dk1" bg2="lt2" tx2="dk2" accent1="accent1" accent2="accent2" accent3="accent3" accent4="accent4" accent5="accent5" accent6="accent6" hlink="hlink" folHlink="folHlink"/>
  <p:sldLayoutIdLst>
    <p:sldLayoutId id="2147484278" r:id="rId1"/>
    <p:sldLayoutId id="2147484313" r:id="rId2"/>
    <p:sldLayoutId id="2147484314" r:id="rId3"/>
    <p:sldLayoutId id="2147484281" r:id="rId4"/>
    <p:sldLayoutId id="2147484282" r:id="rId5"/>
    <p:sldLayoutId id="2147484283" r:id="rId6"/>
    <p:sldLayoutId id="2147484284" r:id="rId7"/>
    <p:sldLayoutId id="2147484286" r:id="rId8"/>
    <p:sldLayoutId id="2147484311" r:id="rId9"/>
    <p:sldLayoutId id="2147484288" r:id="rId10"/>
    <p:sldLayoutId id="2147484289" r:id="rId11"/>
    <p:sldLayoutId id="2147484290" r:id="rId12"/>
    <p:sldLayoutId id="2147484293" r:id="rId13"/>
    <p:sldLayoutId id="2147484294" r:id="rId14"/>
    <p:sldLayoutId id="2147484295" r:id="rId15"/>
    <p:sldLayoutId id="2147484296" r:id="rId16"/>
    <p:sldLayoutId id="2147484297" r:id="rId17"/>
    <p:sldLayoutId id="2147484298" r:id="rId18"/>
    <p:sldLayoutId id="2147484312" r:id="rId19"/>
    <p:sldLayoutId id="2147484299" r:id="rId20"/>
    <p:sldLayoutId id="2147484306" r:id="rId21"/>
    <p:sldLayoutId id="2147484307" r:id="rId22"/>
    <p:sldLayoutId id="2147484308" r:id="rId23"/>
    <p:sldLayoutId id="2147484309" r:id="rId24"/>
  </p:sldLayoutIdLs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bg1"/>
          </a:solidFill>
          <a:latin typeface="+mn-lt"/>
          <a:ea typeface="+mn-ea"/>
          <a:cs typeface="+mn-cs"/>
        </a:defRPr>
      </a:lvl3pPr>
      <a:lvl4pPr marL="720000" indent="-180000" algn="l" defTabSz="914400" rtl="0" eaLnBrk="1" latinLnBrk="0" hangingPunct="1">
        <a:lnSpc>
          <a:spcPct val="100000"/>
        </a:lnSpc>
        <a:spcBef>
          <a:spcPts val="900"/>
        </a:spcBef>
        <a:buClr>
          <a:schemeClr val="bg1"/>
        </a:buClr>
        <a:buFont typeface="Courier New" panose="02070309020205020404" pitchFamily="49" charset="0"/>
        <a:buChar char="o"/>
        <a:defRPr sz="1500" kern="1200">
          <a:solidFill>
            <a:schemeClr val="bg1"/>
          </a:solidFill>
          <a:latin typeface="+mn-lt"/>
          <a:ea typeface="+mn-ea"/>
          <a:cs typeface="+mn-cs"/>
        </a:defRPr>
      </a:lvl4pPr>
      <a:lvl5pPr marL="900000" indent="-180000" algn="l" defTabSz="914400" rtl="0" eaLnBrk="1" latinLnBrk="0" hangingPunct="1">
        <a:lnSpc>
          <a:spcPct val="100000"/>
        </a:lnSpc>
        <a:spcBef>
          <a:spcPts val="900"/>
        </a:spcBef>
        <a:buClr>
          <a:schemeClr val="bg1"/>
        </a:buClr>
        <a:buFont typeface="Arial" panose="020B0604020202020204" pitchFamily="34" charset="0"/>
        <a:buChar char="­"/>
        <a:defRPr sz="1500" kern="1200">
          <a:solidFill>
            <a:schemeClr val="bg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pic>
        <p:nvPicPr>
          <p:cNvPr id="208" name="Graphic 207">
            <a:extLst>
              <a:ext uri="{FF2B5EF4-FFF2-40B4-BE49-F238E27FC236}">
                <a16:creationId xmlns:a16="http://schemas.microsoft.com/office/drawing/2014/main" id="{AB351E08-0E99-FB1B-77C9-10D157E6623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0863" y="6336448"/>
            <a:ext cx="1381417" cy="233480"/>
          </a:xfrm>
          <a:prstGeom prst="rect">
            <a:avLst/>
          </a:prstGeom>
        </p:spPr>
      </p:pic>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grpSp>
        <p:nvGrpSpPr>
          <p:cNvPr id="33" name="Group 32">
            <a:extLst>
              <a:ext uri="{FF2B5EF4-FFF2-40B4-BE49-F238E27FC236}">
                <a16:creationId xmlns:a16="http://schemas.microsoft.com/office/drawing/2014/main" id="{27BD935C-A789-708A-CE4D-B4F163A788AF}"/>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8018E2C2-EB3E-C454-4266-5ED03F18D0AB}"/>
                </a:ext>
              </a:extLst>
            </p:cNvPr>
            <p:cNvSpPr/>
            <p:nvPr userDrawn="1"/>
          </p:nvSpPr>
          <p:spPr>
            <a:xfrm>
              <a:off x="12337200" y="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ED0AB78A-0FD6-7BF6-4063-CF2E4E20E004}"/>
                </a:ext>
              </a:extLst>
            </p:cNvPr>
            <p:cNvSpPr/>
            <p:nvPr userDrawn="1"/>
          </p:nvSpPr>
          <p:spPr>
            <a:xfrm>
              <a:off x="12337200" y="438000"/>
              <a:ext cx="288000" cy="288000"/>
            </a:xfrm>
            <a:prstGeom prst="rect">
              <a:avLst/>
            </a:prstGeom>
            <a:solidFill>
              <a:schemeClr val="tx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8320282-2BDF-0AB3-9519-419A9F409D00}"/>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3A2A1F0-4186-B6E5-77A6-1B0BA12EE5E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5B918C45-5877-590F-0DAE-2E5B7B9548D9}"/>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A9A82B4-002D-4BA4-425A-FE530720C8D9}"/>
                </a:ext>
              </a:extLst>
            </p:cNvPr>
            <p:cNvSpPr/>
            <p:nvPr userDrawn="1"/>
          </p:nvSpPr>
          <p:spPr>
            <a:xfrm>
              <a:off x="12337200" y="2628000"/>
              <a:ext cx="288000" cy="288000"/>
            </a:xfrm>
            <a:prstGeom prst="rect">
              <a:avLst/>
            </a:prstGeom>
            <a:solidFill>
              <a:schemeClr val="accent4"/>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D88EED7B-5B5D-5C30-470F-04CE941BEDD5}"/>
                </a:ext>
              </a:extLst>
            </p:cNvPr>
            <p:cNvSpPr/>
            <p:nvPr userDrawn="1"/>
          </p:nvSpPr>
          <p:spPr>
            <a:xfrm>
              <a:off x="12337200" y="3066000"/>
              <a:ext cx="288000" cy="288000"/>
            </a:xfrm>
            <a:prstGeom prst="rect">
              <a:avLst/>
            </a:prstGeom>
            <a:solidFill>
              <a:srgbClr val="ED5564"/>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9601F10C-236A-9EAC-188A-FAD05E4A25C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870E5DBC-2DA5-17C9-9EFD-3BA2F7669C7C}"/>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351150E-D7B7-D437-8AD7-07FF7ABF5B7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8B8DBA6-7BE0-193B-C777-2A77A35831A5}"/>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8291ECC7-1962-5A11-C746-DF4052E0FA0C}"/>
                </a:ext>
              </a:extLst>
            </p:cNvPr>
            <p:cNvSpPr/>
            <p:nvPr userDrawn="1"/>
          </p:nvSpPr>
          <p:spPr>
            <a:xfrm>
              <a:off x="12337200" y="3504000"/>
              <a:ext cx="288000" cy="288000"/>
            </a:xfrm>
            <a:prstGeom prst="rect">
              <a:avLst/>
            </a:prstGeom>
            <a:solidFill>
              <a:schemeClr val="accent6"/>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424607411"/>
      </p:ext>
    </p:extLst>
  </p:cSld>
  <p:clrMap bg1="lt1" tx1="dk1" bg2="lt2" tx2="dk2" accent1="accent1" accent2="accent2" accent3="accent3" accent4="accent4" accent5="accent5" accent6="accent6" hlink="hlink" folHlink="folHlink"/>
  <p:sldLayoutIdLst>
    <p:sldLayoutId id="2147484537" r:id="rId1"/>
    <p:sldLayoutId id="2147484538" r:id="rId2"/>
  </p:sldLayoutIdLs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bg1"/>
          </a:solidFill>
          <a:latin typeface="+mn-lt"/>
          <a:ea typeface="+mn-ea"/>
          <a:cs typeface="+mn-cs"/>
        </a:defRPr>
      </a:lvl3pPr>
      <a:lvl4pPr marL="720000" indent="-180000" algn="l" defTabSz="914400" rtl="0" eaLnBrk="1" latinLnBrk="0" hangingPunct="1">
        <a:lnSpc>
          <a:spcPct val="100000"/>
        </a:lnSpc>
        <a:spcBef>
          <a:spcPts val="900"/>
        </a:spcBef>
        <a:buClr>
          <a:schemeClr val="bg1"/>
        </a:buClr>
        <a:buFont typeface="Courier New" panose="02070309020205020404" pitchFamily="49" charset="0"/>
        <a:buChar char="o"/>
        <a:defRPr sz="1500" kern="1200">
          <a:solidFill>
            <a:schemeClr val="bg1"/>
          </a:solidFill>
          <a:latin typeface="+mn-lt"/>
          <a:ea typeface="+mn-ea"/>
          <a:cs typeface="+mn-cs"/>
        </a:defRPr>
      </a:lvl4pPr>
      <a:lvl5pPr marL="900000" indent="-180000" algn="l" defTabSz="914400" rtl="0" eaLnBrk="1" latinLnBrk="0" hangingPunct="1">
        <a:lnSpc>
          <a:spcPct val="100000"/>
        </a:lnSpc>
        <a:spcBef>
          <a:spcPts val="900"/>
        </a:spcBef>
        <a:buClr>
          <a:schemeClr val="bg1"/>
        </a:buClr>
        <a:buFont typeface="Arial" panose="020B0604020202020204" pitchFamily="34" charset="0"/>
        <a:buChar char="­"/>
        <a:defRPr sz="1500" kern="1200">
          <a:solidFill>
            <a:schemeClr val="bg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pic>
        <p:nvPicPr>
          <p:cNvPr id="208" name="Graphic 207">
            <a:extLst>
              <a:ext uri="{FF2B5EF4-FFF2-40B4-BE49-F238E27FC236}">
                <a16:creationId xmlns:a16="http://schemas.microsoft.com/office/drawing/2014/main" id="{AB351E08-0E99-FB1B-77C9-10D157E6623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0863" y="6336448"/>
            <a:ext cx="1381417" cy="233480"/>
          </a:xfrm>
          <a:prstGeom prst="rect">
            <a:avLst/>
          </a:prstGeom>
        </p:spPr>
      </p:pic>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grpSp>
        <p:nvGrpSpPr>
          <p:cNvPr id="18" name="Group 17">
            <a:extLst>
              <a:ext uri="{FF2B5EF4-FFF2-40B4-BE49-F238E27FC236}">
                <a16:creationId xmlns:a16="http://schemas.microsoft.com/office/drawing/2014/main" id="{746F3284-2F2F-BB30-9E37-F8F5AF0E8887}"/>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380E1AAF-88CA-DCF3-1DB5-EFEB58BE1686}"/>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E431A6F6-C43F-0EA1-75B8-8E75279D9096}"/>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F3B3D34A-099C-9040-4DB7-056FD7AA191B}"/>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AD385AC9-3982-4D2E-48F8-ACB1876BBFAC}"/>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FC73E97F-69ED-0657-4423-D946FCC37669}"/>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B637DE4D-A760-C3C7-7518-7A9CD7278ABF}"/>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ECD0434E-6884-6583-19E2-684DE2A92B52}"/>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B9DB51CE-8FB9-F6D8-7046-5692E7386508}"/>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A6548A39-763D-389B-6133-418ECAA41D16}"/>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90566FA-837E-E253-819C-FF06E4A4DBD9}"/>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D9F5283-D642-DBCC-A3B0-691109F421E4}"/>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F68D986A-FE04-F1E4-5C01-2C02B427AA77}"/>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07030497"/>
      </p:ext>
    </p:extLst>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Ls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bg1"/>
          </a:solidFill>
          <a:latin typeface="+mn-lt"/>
          <a:ea typeface="+mn-ea"/>
          <a:cs typeface="+mn-cs"/>
        </a:defRPr>
      </a:lvl3pPr>
      <a:lvl4pPr marL="720000" indent="-180000" algn="l" defTabSz="914400" rtl="0" eaLnBrk="1" latinLnBrk="0" hangingPunct="1">
        <a:lnSpc>
          <a:spcPct val="100000"/>
        </a:lnSpc>
        <a:spcBef>
          <a:spcPts val="900"/>
        </a:spcBef>
        <a:buClr>
          <a:schemeClr val="bg1"/>
        </a:buClr>
        <a:buFont typeface="Courier New" panose="02070309020205020404" pitchFamily="49" charset="0"/>
        <a:buChar char="o"/>
        <a:defRPr sz="1500" kern="1200">
          <a:solidFill>
            <a:schemeClr val="bg1"/>
          </a:solidFill>
          <a:latin typeface="+mn-lt"/>
          <a:ea typeface="+mn-ea"/>
          <a:cs typeface="+mn-cs"/>
        </a:defRPr>
      </a:lvl4pPr>
      <a:lvl5pPr marL="900000" indent="-180000" algn="l" defTabSz="914400" rtl="0" eaLnBrk="1" latinLnBrk="0" hangingPunct="1">
        <a:lnSpc>
          <a:spcPct val="100000"/>
        </a:lnSpc>
        <a:spcBef>
          <a:spcPts val="900"/>
        </a:spcBef>
        <a:buClr>
          <a:schemeClr val="bg1"/>
        </a:buClr>
        <a:buFont typeface="Arial" panose="020B0604020202020204" pitchFamily="34" charset="0"/>
        <a:buChar char="­"/>
        <a:defRPr sz="1500" kern="1200">
          <a:solidFill>
            <a:schemeClr val="bg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pic>
        <p:nvPicPr>
          <p:cNvPr id="208" name="Graphic 207">
            <a:extLst>
              <a:ext uri="{FF2B5EF4-FFF2-40B4-BE49-F238E27FC236}">
                <a16:creationId xmlns:a16="http://schemas.microsoft.com/office/drawing/2014/main" id="{AB351E08-0E99-FB1B-77C9-10D157E6623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0863" y="6336448"/>
            <a:ext cx="1381417" cy="233480"/>
          </a:xfrm>
          <a:prstGeom prst="rect">
            <a:avLst/>
          </a:prstGeom>
        </p:spPr>
      </p:pic>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grpSp>
        <p:nvGrpSpPr>
          <p:cNvPr id="18" name="Group 17">
            <a:extLst>
              <a:ext uri="{FF2B5EF4-FFF2-40B4-BE49-F238E27FC236}">
                <a16:creationId xmlns:a16="http://schemas.microsoft.com/office/drawing/2014/main" id="{4708A25A-7C5C-EB38-D5EE-F13C932F29FB}"/>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F24C4270-7292-691E-3AAA-E81F3AD4C61B}"/>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F71B1ED-215B-52FA-CD69-BB30BC16EF75}"/>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6DD01FA-86D9-04B7-B15C-7DC395D76D31}"/>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41D6405C-0597-E8E5-01DE-99F1A400E001}"/>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448AFA8-3677-0AD3-20E4-8502EEA7271F}"/>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350BF47-C5AD-C9D7-C8C6-B2E216F6DD7D}"/>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A77165DD-5E54-A44B-4825-A18B73937869}"/>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D6CC70B1-D1AC-2E14-FA22-D42270E10B5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78FCB026-25AA-F2EA-7381-D6E4E1B1AD2F}"/>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6CBD0432-520E-4513-02E9-97A641D85FFC}"/>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6F5737D-AB4A-1D92-7156-76C73F7CEC97}"/>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8F056641-D2DD-58E2-5EBB-BF8CEAB2942F}"/>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387309943"/>
      </p:ext>
    </p:extLst>
  </p:cSld>
  <p:clrMap bg1="lt1" tx1="dk1" bg2="lt2" tx2="dk2" accent1="accent1" accent2="accent2" accent3="accent3" accent4="accent4" accent5="accent5" accent6="accent6" hlink="hlink" folHlink="folHlink"/>
  <p:sldLayoutIdLst>
    <p:sldLayoutId id="2147484425" r:id="rId1"/>
    <p:sldLayoutId id="2147484426" r:id="rId2"/>
  </p:sldLayoutIdLs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bg1"/>
          </a:solidFill>
          <a:latin typeface="+mn-lt"/>
          <a:ea typeface="+mn-ea"/>
          <a:cs typeface="+mn-cs"/>
        </a:defRPr>
      </a:lvl3pPr>
      <a:lvl4pPr marL="720000" indent="-180000" algn="l" defTabSz="914400" rtl="0" eaLnBrk="1" latinLnBrk="0" hangingPunct="1">
        <a:lnSpc>
          <a:spcPct val="100000"/>
        </a:lnSpc>
        <a:spcBef>
          <a:spcPts val="900"/>
        </a:spcBef>
        <a:buClr>
          <a:schemeClr val="bg1"/>
        </a:buClr>
        <a:buFont typeface="Courier New" panose="02070309020205020404" pitchFamily="49" charset="0"/>
        <a:buChar char="o"/>
        <a:defRPr sz="1500" kern="1200">
          <a:solidFill>
            <a:schemeClr val="bg1"/>
          </a:solidFill>
          <a:latin typeface="+mn-lt"/>
          <a:ea typeface="+mn-ea"/>
          <a:cs typeface="+mn-cs"/>
        </a:defRPr>
      </a:lvl4pPr>
      <a:lvl5pPr marL="900000" indent="-180000" algn="l" defTabSz="914400" rtl="0" eaLnBrk="1" latinLnBrk="0" hangingPunct="1">
        <a:lnSpc>
          <a:spcPct val="100000"/>
        </a:lnSpc>
        <a:spcBef>
          <a:spcPts val="900"/>
        </a:spcBef>
        <a:buClr>
          <a:schemeClr val="bg1"/>
        </a:buClr>
        <a:buFont typeface="Arial" panose="020B0604020202020204" pitchFamily="34" charset="0"/>
        <a:buChar char="­"/>
        <a:defRPr sz="1500" kern="1200">
          <a:solidFill>
            <a:schemeClr val="bg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l="6945" t="19498" r="6909" b="15243"/>
          <a:stretch/>
        </p:blipFill>
        <p:spPr>
          <a:xfrm>
            <a:off x="548482" y="6308725"/>
            <a:ext cx="1381418" cy="309766"/>
          </a:xfrm>
          <a:prstGeom prst="rect">
            <a:avLst/>
          </a:prstGeom>
        </p:spPr>
      </p:pic>
      <p:grpSp>
        <p:nvGrpSpPr>
          <p:cNvPr id="18" name="Group 17">
            <a:extLst>
              <a:ext uri="{FF2B5EF4-FFF2-40B4-BE49-F238E27FC236}">
                <a16:creationId xmlns:a16="http://schemas.microsoft.com/office/drawing/2014/main" id="{09A74F2F-003B-A6FA-2C92-23010AF9B81D}"/>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03439B86-C8A7-C1D8-0A0A-3E4D44A5D94C}"/>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9CCABDC0-2C16-CE7E-DE15-1E740CDEF89A}"/>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3A5C73C-A3DE-4A52-C9C3-6DD520AED126}"/>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60786931-87A6-957F-3B28-CEDB3C07CCE3}"/>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5050E12-5C7D-DA38-DF1A-B5D18C3297FD}"/>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62C73F2-DFCE-9269-760A-C3C37B47E744}"/>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9B8CB8EC-A29B-7ADF-1ECD-EE99FCA640DB}"/>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0127A615-A0AC-E290-C8CE-62C5FAF91ACA}"/>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7FEF309-A379-F3C8-ED13-289F021A44AC}"/>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D088A37E-15E4-92D3-5A9C-2D1F476E18D3}"/>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3D152A58-CF47-9875-E963-88D1E08B9E74}"/>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EE278830-5E4E-B852-BC64-563458CEF831}"/>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005910495"/>
      </p:ext>
    </p:extLst>
  </p:cSld>
  <p:clrMap bg1="lt1" tx1="dk1" bg2="lt2" tx2="dk2" accent1="accent1" accent2="accent2" accent3="accent3" accent4="accent4" accent5="accent5" accent6="accent6" hlink="hlink" folHlink="folHlink"/>
  <p:sldLayoutIdLst>
    <p:sldLayoutId id="2147484208" r:id="rId1"/>
    <p:sldLayoutId id="2147484597" r:id="rId2"/>
    <p:sldLayoutId id="2147484206" r:id="rId3"/>
    <p:sldLayoutId id="2147484207" r:id="rId4"/>
    <p:sldLayoutId id="2147484600" r:id="rId5"/>
    <p:sldLayoutId id="2147484601" r:id="rId6"/>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cxnSp>
        <p:nvCxnSpPr>
          <p:cNvPr id="210" name="Straight Connector 209">
            <a:extLst>
              <a:ext uri="{FF2B5EF4-FFF2-40B4-BE49-F238E27FC236}">
                <a16:creationId xmlns:a16="http://schemas.microsoft.com/office/drawing/2014/main" id="{66F11BD9-1D17-E792-B77F-E3B558258D6C}"/>
              </a:ext>
            </a:extLst>
          </p:cNvPr>
          <p:cNvCxnSpPr>
            <a:cxnSpLocks/>
          </p:cNvCxnSpPr>
          <p:nvPr userDrawn="1"/>
        </p:nvCxnSpPr>
        <p:spPr>
          <a:xfrm>
            <a:off x="11420476" y="6344781"/>
            <a:ext cx="0" cy="2158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6945" t="19498" r="6909" b="15243"/>
          <a:stretch/>
        </p:blipFill>
        <p:spPr>
          <a:xfrm>
            <a:off x="548482" y="6308725"/>
            <a:ext cx="1381418" cy="309766"/>
          </a:xfrm>
          <a:prstGeom prst="rect">
            <a:avLst/>
          </a:prstGeom>
        </p:spPr>
      </p:pic>
      <p:sp>
        <p:nvSpPr>
          <p:cNvPr id="18" name="Rectangle 17">
            <a:extLst>
              <a:ext uri="{FF2B5EF4-FFF2-40B4-BE49-F238E27FC236}">
                <a16:creationId xmlns:a16="http://schemas.microsoft.com/office/drawing/2014/main" id="{AB82D35C-5974-BAF1-D0B2-19EF045EA5A9}"/>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283554D6-4910-C897-346D-C6BD3FB22724}"/>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A9D5564-A51A-F912-B6D1-03DDCF436C16}"/>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A9FDCC5-AD17-97B6-60DE-293256C1D14D}"/>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52A25641-456A-006F-F213-566C83C0BDC8}"/>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90C853D-2835-DA34-0201-109BCF728636}"/>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58144D72-5444-FE3D-A83F-4FC9DD1576A0}"/>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C871AEBD-4B58-8AB4-21D1-06348DD5C6C8}"/>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0B64E72-9B20-4662-B410-A46F821F1C7A}"/>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73D52B8-CEB6-EB51-3940-9CE9FEC17401}"/>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F7B29B5-132C-BF63-CB20-8AA7DBAEB250}"/>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E0DA46AC-9A5F-BC79-9E95-E695121C3EFE}"/>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313703"/>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cxnSp>
        <p:nvCxnSpPr>
          <p:cNvPr id="210" name="Straight Connector 209">
            <a:extLst>
              <a:ext uri="{FF2B5EF4-FFF2-40B4-BE49-F238E27FC236}">
                <a16:creationId xmlns:a16="http://schemas.microsoft.com/office/drawing/2014/main" id="{66F11BD9-1D17-E792-B77F-E3B558258D6C}"/>
              </a:ext>
            </a:extLst>
          </p:cNvPr>
          <p:cNvCxnSpPr>
            <a:cxnSpLocks/>
          </p:cNvCxnSpPr>
          <p:nvPr userDrawn="1"/>
        </p:nvCxnSpPr>
        <p:spPr>
          <a:xfrm>
            <a:off x="11420476" y="6344781"/>
            <a:ext cx="0" cy="2158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l="6945" t="19498" r="6909" b="15243"/>
          <a:stretch/>
        </p:blipFill>
        <p:spPr>
          <a:xfrm>
            <a:off x="548482" y="6308725"/>
            <a:ext cx="1381418" cy="309766"/>
          </a:xfrm>
          <a:prstGeom prst="rect">
            <a:avLst/>
          </a:prstGeom>
        </p:spPr>
      </p:pic>
      <p:sp>
        <p:nvSpPr>
          <p:cNvPr id="18" name="Rectangle 17">
            <a:extLst>
              <a:ext uri="{FF2B5EF4-FFF2-40B4-BE49-F238E27FC236}">
                <a16:creationId xmlns:a16="http://schemas.microsoft.com/office/drawing/2014/main" id="{236E76E6-CF3C-6D8E-CA6B-EFBBDA6187E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086FD8B-46B9-CF19-8354-54CACA65EAFD}"/>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BDA631E-C7D8-4FE9-17CB-7A1046D13FFC}"/>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D50B1C7D-947E-E213-2585-004895C51B85}"/>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12A5A73-56B0-3765-E279-C3F6142FF12F}"/>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8DF9FBA2-EB70-0A0D-5CAA-228A12243058}"/>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1127A08-81F0-0775-04BB-D5B3C295B257}"/>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2C316C6-F14C-DD79-FC33-4AC77249778E}"/>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41B9B121-F440-5C67-4588-D6B18ECAD9ED}"/>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DB325BF-1045-FC5C-9650-78E1DBFBA799}"/>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01A0515-925F-CBA1-84D8-022D3058F549}"/>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C1F52D1-3C0F-64C6-B11C-A139D88AFB8F}"/>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853554"/>
      </p:ext>
    </p:extLst>
  </p:cSld>
  <p:clrMap bg1="lt1" tx1="dk1" bg2="lt2" tx2="dk2" accent1="accent1" accent2="accent2" accent3="accent3" accent4="accent4" accent5="accent5" accent6="accent6" hlink="hlink" folHlink="folHlink"/>
  <p:sldLayoutIdLst>
    <p:sldLayoutId id="2147484489" r:id="rId1"/>
    <p:sldLayoutId id="2147484490" r:id="rId2"/>
    <p:sldLayoutId id="2147484498" r:id="rId3"/>
    <p:sldLayoutId id="2147484499" r:id="rId4"/>
    <p:sldLayoutId id="2147484602" r:id="rId5"/>
    <p:sldLayoutId id="2147484603" r:id="rId6"/>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latin typeface="+mn-lt"/>
              </a:defRPr>
            </a:lvl1pPr>
          </a:lstStyle>
          <a:p>
            <a:fld id="{F59CD943-D024-467A-B36E-F11E1285ED75}" type="slidenum">
              <a:rPr lang="en-GB" smtClean="0"/>
              <a:pPr/>
              <a:t>‹#›</a:t>
            </a:fld>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33" cstate="print">
            <a:extLst>
              <a:ext uri="{28A0092B-C50C-407E-A947-70E740481C1C}">
                <a14:useLocalDpi xmlns:a14="http://schemas.microsoft.com/office/drawing/2010/main"/>
              </a:ext>
              <a:ext uri="{96DAC541-7B7A-43D3-8B79-37D633B846F1}">
                <asvg:svgBlip xmlns:asvg="http://schemas.microsoft.com/office/drawing/2016/SVG/main" r:embed="rId34"/>
              </a:ext>
            </a:extLst>
          </a:blip>
          <a:srcRect l="6945" t="19498" r="6909" b="15243"/>
          <a:stretch/>
        </p:blipFill>
        <p:spPr>
          <a:xfrm>
            <a:off x="548482" y="6308725"/>
            <a:ext cx="1381418" cy="309766"/>
          </a:xfrm>
          <a:prstGeom prst="rect">
            <a:avLst/>
          </a:prstGeom>
        </p:spPr>
      </p:pic>
      <p:grpSp>
        <p:nvGrpSpPr>
          <p:cNvPr id="18" name="Group 17">
            <a:extLst>
              <a:ext uri="{FF2B5EF4-FFF2-40B4-BE49-F238E27FC236}">
                <a16:creationId xmlns:a16="http://schemas.microsoft.com/office/drawing/2014/main" id="{ADCE2269-69DA-04F2-DBD0-1281C6804897}"/>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2B2DA727-A8B9-DA92-0F12-5082AE01E641}"/>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01F7F33-63B7-FDB5-1360-148DA1FB35D9}"/>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B6520FC-DDFC-1D28-7D21-58787C85BD6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F34FEDE-A544-32CB-956C-08B6851A6CBD}"/>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3344DCD-D25F-16D3-F805-22497F233DD6}"/>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4BA6AE9-08C6-8141-C8E3-9F6675B8C579}"/>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6DEB21DF-8918-9A58-B073-ABCFEFC6332E}"/>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DE56E9A-AC7D-7BD1-2547-8191229C587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D3A256C3-A341-5BEF-6DC7-405690412DF3}"/>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5CCCA90-1DF3-0A59-7FFC-5C2CC4BAF64A}"/>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8F60BD6-64C7-59E8-1FA3-9C35CCFCDEB7}"/>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EAA7B64-67D6-512C-069B-EE0FAE1DB219}"/>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48007252"/>
      </p:ext>
    </p:extLst>
  </p:cSld>
  <p:clrMap bg1="lt1" tx1="dk1" bg2="lt2" tx2="dk2" accent1="accent1" accent2="accent2" accent3="accent3" accent4="accent4" accent5="accent5" accent6="accent6" hlink="hlink" folHlink="folHlink"/>
  <p:sldLayoutIdLst>
    <p:sldLayoutId id="2147483919" r:id="rId1"/>
    <p:sldLayoutId id="2147484591" r:id="rId2"/>
    <p:sldLayoutId id="2147484592" r:id="rId3"/>
    <p:sldLayoutId id="2147483922" r:id="rId4"/>
    <p:sldLayoutId id="2147483923" r:id="rId5"/>
    <p:sldLayoutId id="2147483924" r:id="rId6"/>
    <p:sldLayoutId id="2147483925" r:id="rId7"/>
    <p:sldLayoutId id="2147483926" r:id="rId8"/>
    <p:sldLayoutId id="2147483928" r:id="rId9"/>
    <p:sldLayoutId id="2147484503" r:id="rId10"/>
    <p:sldLayoutId id="2147483952" r:id="rId11"/>
    <p:sldLayoutId id="2147483930" r:id="rId12"/>
    <p:sldLayoutId id="2147483931" r:id="rId13"/>
    <p:sldLayoutId id="2147484504" r:id="rId14"/>
    <p:sldLayoutId id="2147483953" r:id="rId15"/>
    <p:sldLayoutId id="2147484501" r:id="rId16"/>
    <p:sldLayoutId id="2147484502" r:id="rId17"/>
    <p:sldLayoutId id="2147484505" r:id="rId18"/>
    <p:sldLayoutId id="2147484506" r:id="rId19"/>
    <p:sldLayoutId id="2147484507" r:id="rId20"/>
    <p:sldLayoutId id="2147483934" r:id="rId21"/>
    <p:sldLayoutId id="2147483935" r:id="rId22"/>
    <p:sldLayoutId id="2147483936" r:id="rId23"/>
    <p:sldLayoutId id="2147483937" r:id="rId24"/>
    <p:sldLayoutId id="2147484590" r:id="rId25"/>
    <p:sldLayoutId id="2147483940" r:id="rId26"/>
    <p:sldLayoutId id="2147483948" r:id="rId27"/>
    <p:sldLayoutId id="2147483949" r:id="rId28"/>
    <p:sldLayoutId id="2147483950" r:id="rId29"/>
    <p:sldLayoutId id="2147483951" r:id="rId30"/>
    <p:sldLayoutId id="2147484613" r:id="rId31"/>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6945" t="19498" r="6909" b="15243"/>
          <a:stretch/>
        </p:blipFill>
        <p:spPr>
          <a:xfrm>
            <a:off x="548482" y="6308725"/>
            <a:ext cx="1381418" cy="309766"/>
          </a:xfrm>
          <a:prstGeom prst="rect">
            <a:avLst/>
          </a:prstGeom>
        </p:spPr>
      </p:pic>
      <p:grpSp>
        <p:nvGrpSpPr>
          <p:cNvPr id="32" name="Group 31">
            <a:extLst>
              <a:ext uri="{FF2B5EF4-FFF2-40B4-BE49-F238E27FC236}">
                <a16:creationId xmlns:a16="http://schemas.microsoft.com/office/drawing/2014/main" id="{CDCB7AF1-8C93-72BD-9479-26356EE7DEF4}"/>
              </a:ext>
            </a:extLst>
          </p:cNvPr>
          <p:cNvGrpSpPr/>
          <p:nvPr userDrawn="1"/>
        </p:nvGrpSpPr>
        <p:grpSpPr>
          <a:xfrm>
            <a:off x="12337200" y="0"/>
            <a:ext cx="288000" cy="6858000"/>
            <a:chOff x="12337200" y="0"/>
            <a:chExt cx="288000" cy="6858000"/>
          </a:xfrm>
        </p:grpSpPr>
        <p:sp>
          <p:nvSpPr>
            <p:cNvPr id="33" name="Rectangle 32">
              <a:extLst>
                <a:ext uri="{FF2B5EF4-FFF2-40B4-BE49-F238E27FC236}">
                  <a16:creationId xmlns:a16="http://schemas.microsoft.com/office/drawing/2014/main" id="{B83DEC64-E7DD-6304-7EB5-9A7798C2F4E1}"/>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791EF16-6D7D-44EA-3BB2-269734051A46}"/>
                </a:ext>
              </a:extLst>
            </p:cNvPr>
            <p:cNvSpPr/>
            <p:nvPr userDrawn="1"/>
          </p:nvSpPr>
          <p:spPr>
            <a:xfrm>
              <a:off x="12337200" y="438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3EC0348-C2D6-7E87-74E6-6DB3A39FA5F8}"/>
                </a:ext>
              </a:extLst>
            </p:cNvPr>
            <p:cNvSpPr/>
            <p:nvPr userDrawn="1"/>
          </p:nvSpPr>
          <p:spPr>
            <a:xfrm>
              <a:off x="12337200" y="1314000"/>
              <a:ext cx="288000" cy="288000"/>
            </a:xfrm>
            <a:prstGeom prst="rect">
              <a:avLst/>
            </a:prstGeom>
            <a:solidFill>
              <a:schemeClr val="accent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CC616D0C-1772-910F-5C8D-C0D51637D8F3}"/>
                </a:ext>
              </a:extLst>
            </p:cNvPr>
            <p:cNvSpPr/>
            <p:nvPr userDrawn="1"/>
          </p:nvSpPr>
          <p:spPr>
            <a:xfrm>
              <a:off x="12337200" y="1752000"/>
              <a:ext cx="288000" cy="288000"/>
            </a:xfrm>
            <a:prstGeom prst="rect">
              <a:avLst/>
            </a:prstGeom>
            <a:solidFill>
              <a:srgbClr val="18A38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D5B22A0D-2F40-F69A-84A3-575632A4832D}"/>
                </a:ext>
              </a:extLst>
            </p:cNvPr>
            <p:cNvSpPr/>
            <p:nvPr userDrawn="1"/>
          </p:nvSpPr>
          <p:spPr>
            <a:xfrm>
              <a:off x="12337200" y="2190000"/>
              <a:ext cx="288000" cy="288000"/>
            </a:xfrm>
            <a:prstGeom prst="rect">
              <a:avLst/>
            </a:prstGeom>
            <a:solidFill>
              <a:srgbClr val="319AF0"/>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758CE9EF-1994-50E4-9C57-5217D279E2AB}"/>
                </a:ext>
              </a:extLst>
            </p:cNvPr>
            <p:cNvSpPr/>
            <p:nvPr userDrawn="1"/>
          </p:nvSpPr>
          <p:spPr>
            <a:xfrm>
              <a:off x="12337200" y="2628000"/>
              <a:ext cx="288000" cy="288000"/>
            </a:xfrm>
            <a:prstGeom prst="rect">
              <a:avLst/>
            </a:prstGeom>
            <a:solidFill>
              <a:schemeClr val="accent4"/>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161A32E9-A52A-C404-182E-2A651D1705CF}"/>
                </a:ext>
              </a:extLst>
            </p:cNvPr>
            <p:cNvSpPr/>
            <p:nvPr userDrawn="1"/>
          </p:nvSpPr>
          <p:spPr>
            <a:xfrm>
              <a:off x="12337200" y="3066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52B5224C-1858-0B65-F96C-42F24AE3719B}"/>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32D83478-0105-0650-6CE1-D41594835517}"/>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A8645CEB-E373-AF3F-2CBB-D63170C85AC9}"/>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00127C5C-F15D-395D-A20A-9FFEB91857BB}"/>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C9876D92-0F8D-561A-30A5-3F4B1F35C77D}"/>
                </a:ext>
              </a:extLst>
            </p:cNvPr>
            <p:cNvSpPr/>
            <p:nvPr userDrawn="1"/>
          </p:nvSpPr>
          <p:spPr>
            <a:xfrm>
              <a:off x="12337200" y="3504000"/>
              <a:ext cx="288000" cy="288000"/>
            </a:xfrm>
            <a:prstGeom prst="rect">
              <a:avLst/>
            </a:prstGeom>
            <a:solidFill>
              <a:srgbClr val="003F5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62306812"/>
      </p:ext>
    </p:extLst>
  </p:cSld>
  <p:clrMap bg1="lt1" tx1="dk1" bg2="lt2" tx2="dk2" accent1="accent1" accent2="accent2" accent3="accent3" accent4="accent4" accent5="accent5" accent6="accent6" hlink="hlink" folHlink="folHlink"/>
  <p:sldLayoutIdLst>
    <p:sldLayoutId id="2147484576" r:id="rId1"/>
    <p:sldLayoutId id="2147484577" r:id="rId2"/>
  </p:sldLayoutIdLs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l="6945" t="19498" r="6909" b="15243"/>
          <a:stretch/>
        </p:blipFill>
        <p:spPr>
          <a:xfrm>
            <a:off x="548482" y="6308725"/>
            <a:ext cx="1381418" cy="309766"/>
          </a:xfrm>
          <a:prstGeom prst="rect">
            <a:avLst/>
          </a:prstGeom>
        </p:spPr>
      </p:pic>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6945" t="19498" r="6909" b="15243"/>
          <a:stretch/>
        </p:blipFill>
        <p:spPr>
          <a:xfrm>
            <a:off x="548482" y="6308725"/>
            <a:ext cx="1381418" cy="309766"/>
          </a:xfrm>
          <a:prstGeom prst="rect">
            <a:avLst/>
          </a:prstGeom>
        </p:spPr>
      </p:pic>
      <p:grpSp>
        <p:nvGrpSpPr>
          <p:cNvPr id="18" name="Group 17">
            <a:extLst>
              <a:ext uri="{FF2B5EF4-FFF2-40B4-BE49-F238E27FC236}">
                <a16:creationId xmlns:a16="http://schemas.microsoft.com/office/drawing/2014/main" id="{9631D6F4-C33D-F3B2-0A2B-8326104E4653}"/>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DA2E26FC-9E26-EDE8-A5E0-C27018A898F1}"/>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EDB31A10-61FB-93D3-3C5B-9F73C7E2B52C}"/>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BE48A28F-48C6-93A4-B47B-DC958C551E0C}"/>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E83B367-FE6F-DE9B-29FF-5DD35BF95561}"/>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6A3B3D5-41EE-B340-A14D-FAD6D679DD68}"/>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1D6CD7C-D47E-9372-3491-F0DD3ED1EC8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5D143AD0-C2E8-3EC9-2C7A-B41B7255D574}"/>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7A24669E-D599-9D69-BCE0-F96A64139702}"/>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07E3B9FB-54EC-4942-4D1F-79E896E6AEE2}"/>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F891A752-9B0F-EDD0-B610-BA25265494CB}"/>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5155C026-35EF-1470-22AA-83E62ED586B9}"/>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64BB99C8-1E73-A6F5-C78F-78540A4529B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22141679"/>
      </p:ext>
    </p:extLst>
  </p:cSld>
  <p:clrMap bg1="lt1" tx1="dk1" bg2="lt2" tx2="dk2" accent1="accent1" accent2="accent2" accent3="accent3" accent4="accent4" accent5="accent5" accent6="accent6" hlink="hlink" folHlink="folHlink"/>
  <p:sldLayoutIdLst>
    <p:sldLayoutId id="2147484119" r:id="rId1"/>
    <p:sldLayoutId id="2147484120" r:id="rId2"/>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pic>
        <p:nvPicPr>
          <p:cNvPr id="208" name="Graphic 207">
            <a:extLst>
              <a:ext uri="{FF2B5EF4-FFF2-40B4-BE49-F238E27FC236}">
                <a16:creationId xmlns:a16="http://schemas.microsoft.com/office/drawing/2014/main" id="{AB351E08-0E99-FB1B-77C9-10D157E66236}"/>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550863" y="6336448"/>
            <a:ext cx="1381417" cy="233480"/>
          </a:xfrm>
          <a:prstGeom prst="rect">
            <a:avLst/>
          </a:prstGeom>
        </p:spPr>
      </p:pic>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grpSp>
        <p:nvGrpSpPr>
          <p:cNvPr id="18" name="Group 17">
            <a:extLst>
              <a:ext uri="{FF2B5EF4-FFF2-40B4-BE49-F238E27FC236}">
                <a16:creationId xmlns:a16="http://schemas.microsoft.com/office/drawing/2014/main" id="{8E8CDF53-4FE8-15C2-243A-51319AE344A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30901C6D-D659-DF4B-235B-F43FAC451014}"/>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4EF9568-0FAE-D2D4-BC5F-BEDD4C4CACCD}"/>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7C30E379-D5B5-012F-2937-8C32948CD04F}"/>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A12DEA6-279B-AC8E-DD1F-CA4A1269E0AD}"/>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F2E0786F-9438-5721-54CD-ACC88EF3020F}"/>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CD2C44-B8F7-A0CB-8474-725DBCE9D940}"/>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A1025BAE-3BA9-63E5-E0E2-269B8FD53FE3}"/>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51BAFA63-62C5-5E72-59DE-07190B72B3F7}"/>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87F5D498-2AED-D8A4-CA52-99FF209043D9}"/>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8055F5ED-67F8-2C72-E525-E17491506361}"/>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D1F5A364-269F-022A-26D8-EE9619B136E4}"/>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35FC700C-7899-FBD9-DCA4-D238854D7A78}"/>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10917163"/>
      </p:ext>
    </p:extLst>
  </p:cSld>
  <p:clrMap bg1="lt1" tx1="dk1" bg2="lt2" tx2="dk2" accent1="accent1" accent2="accent2" accent3="accent3" accent4="accent4" accent5="accent5" accent6="accent6" hlink="hlink" folHlink="folHlink"/>
  <p:sldLayoutIdLst>
    <p:sldLayoutId id="2147484595" r:id="rId1"/>
    <p:sldLayoutId id="2147484609" r:id="rId2"/>
    <p:sldLayoutId id="2147484596" r:id="rId3"/>
    <p:sldLayoutId id="2147484610" r:id="rId4"/>
    <p:sldLayoutId id="2147484486" r:id="rId5"/>
    <p:sldLayoutId id="2147484487" r:id="rId6"/>
    <p:sldLayoutId id="2147484611" r:id="rId7"/>
    <p:sldLayoutId id="2147484612" r:id="rId8"/>
    <p:sldLayoutId id="2147484605" r:id="rId9"/>
    <p:sldLayoutId id="2147484606" r:id="rId10"/>
    <p:sldLayoutId id="2147484607" r:id="rId11"/>
    <p:sldLayoutId id="2147484608" r:id="rId12"/>
  </p:sldLayoutIdLs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bg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bg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bg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pic>
        <p:nvPicPr>
          <p:cNvPr id="208" name="Graphic 207">
            <a:extLst>
              <a:ext uri="{FF2B5EF4-FFF2-40B4-BE49-F238E27FC236}">
                <a16:creationId xmlns:a16="http://schemas.microsoft.com/office/drawing/2014/main" id="{AB351E08-0E99-FB1B-77C9-10D157E6623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50863" y="6336448"/>
            <a:ext cx="1381417" cy="233480"/>
          </a:xfrm>
          <a:prstGeom prst="rect">
            <a:avLst/>
          </a:prstGeom>
        </p:spPr>
      </p:pic>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grpSp>
        <p:nvGrpSpPr>
          <p:cNvPr id="18" name="Group 17">
            <a:extLst>
              <a:ext uri="{FF2B5EF4-FFF2-40B4-BE49-F238E27FC236}">
                <a16:creationId xmlns:a16="http://schemas.microsoft.com/office/drawing/2014/main" id="{10984D44-5115-E4BF-8C4B-53A26A2F75B4}"/>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5179A9DC-89F3-7D2A-5946-2BF309EC5D8D}"/>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F5CBCEDA-68FB-102A-B896-6237DCCE9660}"/>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78B5026-CDB1-506D-D850-B6C33B4CCE0D}"/>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85E8A22-904F-FF84-A024-AFC3AC9A1659}"/>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3F0161B0-253F-54BC-1EA8-EDD05BA3F26B}"/>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3499173-CB6A-833C-DBEB-EE430FF0255A}"/>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242267A-0C0D-DAAD-8A4A-E239B405D7FE}"/>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4F5DC9AF-B2BD-CCA8-0F46-1081975B4834}"/>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25675803-4B30-D56F-F9E2-B63A5975BAFE}"/>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567FBEC-ED55-294F-3239-7EF3C2305C89}"/>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4676AA-A2BC-BD8C-FA0A-5FA87909C2CD}"/>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0F66CD96-FA3E-FB5A-94FD-287E45C23208}"/>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04377571"/>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Ls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bg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bg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bg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4.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mountain, rock, nature, sky&#10;&#10;Description automatically generated">
            <a:extLst>
              <a:ext uri="{FF2B5EF4-FFF2-40B4-BE49-F238E27FC236}">
                <a16:creationId xmlns:a16="http://schemas.microsoft.com/office/drawing/2014/main" id="{436AB13A-157D-C3AF-5FDF-26935099F1F5}"/>
              </a:ext>
            </a:extLst>
          </p:cNvPr>
          <p:cNvPicPr>
            <a:picLocks noGrp="1" noChangeAspect="1"/>
          </p:cNvPicPr>
          <p:nvPr>
            <p:ph type="pic" sz="quarter" idx="26"/>
          </p:nvPr>
        </p:nvPicPr>
        <p:blipFill>
          <a:blip r:embed="rId2">
            <a:extLst>
              <a:ext uri="{28A0092B-C50C-407E-A947-70E740481C1C}">
                <a14:useLocalDpi xmlns:a14="http://schemas.microsoft.com/office/drawing/2010/main" val="0"/>
              </a:ext>
            </a:extLst>
          </a:blip>
          <a:srcRect/>
          <a:stretch>
            <a:fillRect/>
          </a:stretch>
        </p:blipFill>
        <p:spPr/>
      </p:pic>
      <p:sp>
        <p:nvSpPr>
          <p:cNvPr id="3" name="Text Placeholder 2">
            <a:extLst>
              <a:ext uri="{FF2B5EF4-FFF2-40B4-BE49-F238E27FC236}">
                <a16:creationId xmlns:a16="http://schemas.microsoft.com/office/drawing/2014/main" id="{6E968893-E8DB-AD20-8AA3-3E7D32E0EE94}"/>
              </a:ext>
            </a:extLst>
          </p:cNvPr>
          <p:cNvSpPr>
            <a:spLocks noGrp="1"/>
          </p:cNvSpPr>
          <p:nvPr>
            <p:ph type="body" sz="quarter" idx="16"/>
          </p:nvPr>
        </p:nvSpPr>
        <p:spPr/>
        <p:txBody>
          <a:bodyPr/>
          <a:lstStyle/>
          <a:p>
            <a:r>
              <a:rPr lang="en-US" dirty="0">
                <a:solidFill>
                  <a:schemeClr val="accent1"/>
                </a:solidFill>
              </a:rPr>
              <a:t>Automated Fulfillment Network in a Network Zone Consortia</a:t>
            </a:r>
          </a:p>
        </p:txBody>
      </p:sp>
      <p:sp>
        <p:nvSpPr>
          <p:cNvPr id="4" name="Text Placeholder 3">
            <a:extLst>
              <a:ext uri="{FF2B5EF4-FFF2-40B4-BE49-F238E27FC236}">
                <a16:creationId xmlns:a16="http://schemas.microsoft.com/office/drawing/2014/main" id="{388578CB-9EAD-7141-770A-8704C06F5DDE}"/>
              </a:ext>
            </a:extLst>
          </p:cNvPr>
          <p:cNvSpPr>
            <a:spLocks noGrp="1"/>
          </p:cNvSpPr>
          <p:nvPr>
            <p:ph type="body" sz="quarter" idx="17"/>
          </p:nvPr>
        </p:nvSpPr>
        <p:spPr/>
        <p:txBody>
          <a:bodyPr/>
          <a:lstStyle/>
          <a:p>
            <a:endParaRPr lang="en-US"/>
          </a:p>
        </p:txBody>
      </p:sp>
      <p:sp>
        <p:nvSpPr>
          <p:cNvPr id="5" name="Text Placeholder 4">
            <a:extLst>
              <a:ext uri="{FF2B5EF4-FFF2-40B4-BE49-F238E27FC236}">
                <a16:creationId xmlns:a16="http://schemas.microsoft.com/office/drawing/2014/main" id="{9399D177-2795-7F28-842E-6888772E21DF}"/>
              </a:ext>
            </a:extLst>
          </p:cNvPr>
          <p:cNvSpPr>
            <a:spLocks noGrp="1"/>
          </p:cNvSpPr>
          <p:nvPr>
            <p:ph type="body" sz="quarter" idx="15"/>
          </p:nvPr>
        </p:nvSpPr>
        <p:spPr/>
        <p:txBody>
          <a:bodyPr/>
          <a:lstStyle/>
          <a:p>
            <a:r>
              <a:rPr lang="en-US" dirty="0"/>
              <a:t>Moshe Shechter, June 2024</a:t>
            </a:r>
          </a:p>
        </p:txBody>
      </p:sp>
      <p:grpSp>
        <p:nvGrpSpPr>
          <p:cNvPr id="2" name="Group 1">
            <a:extLst>
              <a:ext uri="{FF2B5EF4-FFF2-40B4-BE49-F238E27FC236}">
                <a16:creationId xmlns:a16="http://schemas.microsoft.com/office/drawing/2014/main" id="{B055CC8C-57EF-DA75-F4DF-A25FDEC77EB4}"/>
              </a:ext>
            </a:extLst>
          </p:cNvPr>
          <p:cNvGrpSpPr/>
          <p:nvPr/>
        </p:nvGrpSpPr>
        <p:grpSpPr>
          <a:xfrm>
            <a:off x="-3050010" y="80962"/>
            <a:ext cx="2819400" cy="6696075"/>
            <a:chOff x="-3050010" y="80962"/>
            <a:chExt cx="2819400" cy="6696075"/>
          </a:xfrm>
        </p:grpSpPr>
        <p:sp>
          <p:nvSpPr>
            <p:cNvPr id="7" name="TextBox 6">
              <a:extLst>
                <a:ext uri="{FF2B5EF4-FFF2-40B4-BE49-F238E27FC236}">
                  <a16:creationId xmlns:a16="http://schemas.microsoft.com/office/drawing/2014/main" id="{A7B9C4A7-FC03-E5F3-2E7C-0FD16B7A0787}"/>
                </a:ext>
              </a:extLst>
            </p:cNvPr>
            <p:cNvSpPr txBox="1"/>
            <p:nvPr/>
          </p:nvSpPr>
          <p:spPr>
            <a:xfrm>
              <a:off x="-3050010" y="80962"/>
              <a:ext cx="2819400" cy="6696075"/>
            </a:xfrm>
            <a:prstGeom prst="rect">
              <a:avLst/>
            </a:prstGeom>
            <a:solidFill>
              <a:srgbClr val="FFFF00"/>
            </a:solidFill>
          </p:spPr>
          <p:txBody>
            <a:bodyPr wrap="square" lIns="108000" tIns="72000" rIns="108000" bIns="72000" rtlCol="0">
              <a:noAutofit/>
            </a:bodyPr>
            <a:lstStyle/>
            <a:p>
              <a:pPr>
                <a:spcAft>
                  <a:spcPts val="600"/>
                </a:spcAft>
              </a:pPr>
              <a:r>
                <a:rPr lang="en-US" sz="1400" dirty="0">
                  <a:latin typeface="+mj-lt"/>
                </a:rPr>
                <a:t>Copying and pasting slides </a:t>
              </a:r>
              <a:br>
                <a:rPr lang="en-US" sz="1400" dirty="0">
                  <a:latin typeface="+mj-lt"/>
                </a:rPr>
              </a:br>
              <a:r>
                <a:rPr lang="en-US" sz="1400" dirty="0">
                  <a:latin typeface="+mj-lt"/>
                </a:rPr>
                <a:t>into your own presentation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Avenir Next LT Pro"/>
                  <a:ea typeface="+mn-ea"/>
                  <a:cs typeface="+mn-cs"/>
                </a:rPr>
                <a:t>Copy any slide from this extended deck into your own presentation by selecting the slide in the thumbnail palette (to the left) before either clicking ‘Copy’ </a:t>
              </a:r>
              <a:br>
                <a:rPr kumimoji="0" lang="en-US" sz="1300" b="0" i="0" u="none" strike="noStrike" kern="1200" cap="none" spc="0" normalizeH="0" baseline="0" noProof="0" dirty="0">
                  <a:ln>
                    <a:noFill/>
                  </a:ln>
                  <a:solidFill>
                    <a:prstClr val="black"/>
                  </a:solidFill>
                  <a:effectLst/>
                  <a:uLnTx/>
                  <a:uFillTx/>
                  <a:latin typeface="Avenir Next LT Pro"/>
                  <a:ea typeface="+mn-ea"/>
                  <a:cs typeface="+mn-cs"/>
                </a:rPr>
              </a:br>
              <a:r>
                <a:rPr kumimoji="0" lang="en-US" sz="1300" b="0" i="0" u="none" strike="noStrike" kern="1200" cap="none" spc="0" normalizeH="0" baseline="0" noProof="0" dirty="0">
                  <a:ln>
                    <a:noFill/>
                  </a:ln>
                  <a:solidFill>
                    <a:prstClr val="black"/>
                  </a:solidFill>
                  <a:effectLst/>
                  <a:uLnTx/>
                  <a:uFillTx/>
                  <a:latin typeface="Avenir Next LT Pro"/>
                  <a:ea typeface="+mn-ea"/>
                  <a:cs typeface="+mn-cs"/>
                </a:rPr>
                <a:t>from the ‘Home’ menu. </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300" dirty="0">
                <a:solidFill>
                  <a:prstClr val="black"/>
                </a:solidFill>
                <a:latin typeface="Avenir Next LT Pro"/>
              </a:endParaRPr>
            </a:p>
            <a:p>
              <a:pPr marL="0" marR="0" lvl="0" indent="0" algn="l" defTabSz="914400" rtl="0" eaLnBrk="1" fontAlgn="auto" latinLnBrk="0" hangingPunct="1">
                <a:lnSpc>
                  <a:spcPct val="100000"/>
                </a:lnSpc>
                <a:spcBef>
                  <a:spcPts val="0"/>
                </a:spcBef>
                <a:spcAft>
                  <a:spcPts val="600"/>
                </a:spcAft>
                <a:buClrTx/>
                <a:buSzTx/>
                <a:buFontTx/>
                <a:buNone/>
                <a:tabLst/>
                <a:defRPr/>
              </a:pPr>
              <a:br>
                <a:rPr kumimoji="0" lang="en-US" sz="1300" b="0" i="0" u="none" strike="noStrike" kern="1200" cap="none" spc="0" normalizeH="0" baseline="0" noProof="0" dirty="0">
                  <a:ln>
                    <a:noFill/>
                  </a:ln>
                  <a:solidFill>
                    <a:prstClr val="black"/>
                  </a:solidFill>
                  <a:effectLst/>
                  <a:uLnTx/>
                  <a:uFillTx/>
                  <a:latin typeface="Avenir Next LT Pro"/>
                  <a:ea typeface="+mn-ea"/>
                  <a:cs typeface="+mn-cs"/>
                </a:rPr>
              </a:br>
              <a:endParaRPr kumimoji="0" lang="en-US" sz="1300" b="0" i="0" u="none" strike="noStrike" kern="1200" cap="none" spc="0" normalizeH="0" baseline="0" noProof="0" dirty="0">
                <a:ln>
                  <a:noFill/>
                </a:ln>
                <a:solidFill>
                  <a:prstClr val="black"/>
                </a:solidFill>
                <a:effectLst/>
                <a:uLnTx/>
                <a:uFillTx/>
                <a:latin typeface="Avenir Next LT Pro"/>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300" dirty="0">
                <a:solidFill>
                  <a:prstClr val="black"/>
                </a:solidFill>
                <a:latin typeface="Avenir Next LT Pro"/>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venir Next LT Pro"/>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Avenir Next LT Pro"/>
                  <a:ea typeface="+mn-ea"/>
                  <a:cs typeface="+mn-cs"/>
                </a:rPr>
                <a:t>Or </a:t>
              </a:r>
              <a:r>
                <a:rPr kumimoji="0" lang="en-US" sz="1300" b="0" i="0" u="none" strike="noStrike" kern="1200" cap="none" spc="0" normalizeH="0" baseline="0" noProof="0" dirty="0" err="1">
                  <a:ln>
                    <a:noFill/>
                  </a:ln>
                  <a:solidFill>
                    <a:prstClr val="black"/>
                  </a:solidFill>
                  <a:effectLst/>
                  <a:uLnTx/>
                  <a:uFillTx/>
                  <a:latin typeface="Avenir Next LT Pro"/>
                  <a:ea typeface="+mn-ea"/>
                  <a:cs typeface="+mn-cs"/>
                </a:rPr>
                <a:t>Ctrl+C</a:t>
              </a:r>
              <a:r>
                <a:rPr kumimoji="0" lang="en-US" sz="1300" b="0" i="0" u="none" strike="noStrike" kern="1200" cap="none" spc="0" normalizeH="0" baseline="0" noProof="0" dirty="0">
                  <a:ln>
                    <a:noFill/>
                  </a:ln>
                  <a:solidFill>
                    <a:prstClr val="black"/>
                  </a:solidFill>
                  <a:effectLst/>
                  <a:uLnTx/>
                  <a:uFillTx/>
                  <a:latin typeface="Avenir Next LT Pro"/>
                  <a:ea typeface="+mn-ea"/>
                  <a:cs typeface="+mn-cs"/>
                </a:rPr>
                <a:t> (PC) or </a:t>
              </a:r>
              <a:r>
                <a:rPr kumimoji="0" lang="en-US" sz="1300" b="0" i="0" u="none" strike="noStrike" kern="1200" cap="none" spc="0" normalizeH="0" baseline="0" noProof="0" dirty="0" err="1">
                  <a:ln>
                    <a:noFill/>
                  </a:ln>
                  <a:solidFill>
                    <a:prstClr val="black"/>
                  </a:solidFill>
                  <a:effectLst/>
                  <a:uLnTx/>
                  <a:uFillTx/>
                  <a:latin typeface="Avenir Next LT Pro"/>
                  <a:ea typeface="+mn-ea"/>
                  <a:cs typeface="+mn-cs"/>
                </a:rPr>
                <a:t>Cmd+C</a:t>
              </a:r>
              <a:r>
                <a:rPr kumimoji="0" lang="en-US" sz="1300" b="0" i="0" u="none" strike="noStrike" kern="1200" cap="none" spc="0" normalizeH="0" baseline="0" noProof="0" dirty="0">
                  <a:ln>
                    <a:noFill/>
                  </a:ln>
                  <a:solidFill>
                    <a:prstClr val="black"/>
                  </a:solidFill>
                  <a:effectLst/>
                  <a:uLnTx/>
                  <a:uFillTx/>
                  <a:latin typeface="Avenir Next LT Pro"/>
                  <a:ea typeface="+mn-ea"/>
                  <a:cs typeface="+mn-cs"/>
                </a:rPr>
                <a:t> (Mac).</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Avenir Next LT Pro"/>
                  <a:ea typeface="+mn-ea"/>
                  <a:cs typeface="+mn-cs"/>
                </a:rPr>
                <a:t>You can then paste directly into your own presentation’s thumbnail palette using </a:t>
              </a:r>
              <a:r>
                <a:rPr kumimoji="0" lang="en-US" sz="1300" b="0" i="0" u="none" strike="noStrike" kern="1200" cap="none" spc="0" normalizeH="0" baseline="0" noProof="0" dirty="0">
                  <a:ln>
                    <a:noFill/>
                  </a:ln>
                  <a:solidFill>
                    <a:prstClr val="black"/>
                  </a:solidFill>
                  <a:effectLst/>
                  <a:uLnTx/>
                  <a:uFillTx/>
                  <a:latin typeface="Avenir Next LT Pro Demi"/>
                  <a:ea typeface="+mn-ea"/>
                  <a:cs typeface="+mn-cs"/>
                </a:rPr>
                <a:t>‘Paste’ &gt; ‘Keep source formatting’ </a:t>
              </a:r>
              <a:r>
                <a:rPr kumimoji="0" lang="en-US" sz="1300" b="0" i="0" u="none" strike="noStrike" kern="1200" cap="none" spc="0" normalizeH="0" baseline="0" noProof="0" dirty="0">
                  <a:ln>
                    <a:noFill/>
                  </a:ln>
                  <a:solidFill>
                    <a:prstClr val="black"/>
                  </a:solidFill>
                  <a:effectLst/>
                  <a:uLnTx/>
                  <a:uFillTx/>
                  <a:latin typeface="Avenir Next LT Pro"/>
                  <a:ea typeface="+mn-ea"/>
                  <a:cs typeface="+mn-cs"/>
                </a:rPr>
                <a:t>on the ‘Home’ menu.</a:t>
              </a:r>
              <a:br>
                <a:rPr kumimoji="0" lang="en-US" sz="1300" b="0" i="0" u="none" strike="noStrike" kern="1200" cap="none" spc="0" normalizeH="0" baseline="0" noProof="0" dirty="0">
                  <a:ln>
                    <a:noFill/>
                  </a:ln>
                  <a:solidFill>
                    <a:prstClr val="black"/>
                  </a:solidFill>
                  <a:effectLst/>
                  <a:uLnTx/>
                  <a:uFillTx/>
                  <a:latin typeface="Avenir Next LT Pro"/>
                  <a:ea typeface="+mn-ea"/>
                  <a:cs typeface="+mn-cs"/>
                </a:rPr>
              </a:br>
              <a:br>
                <a:rPr kumimoji="0" lang="en-US" sz="1300" b="0" i="0" u="none" strike="noStrike" kern="1200" cap="none" spc="0" normalizeH="0" baseline="0" noProof="0" dirty="0">
                  <a:ln>
                    <a:noFill/>
                  </a:ln>
                  <a:solidFill>
                    <a:prstClr val="black"/>
                  </a:solidFill>
                  <a:effectLst/>
                  <a:uLnTx/>
                  <a:uFillTx/>
                  <a:latin typeface="Avenir Next LT Pro"/>
                  <a:ea typeface="+mn-ea"/>
                  <a:cs typeface="+mn-cs"/>
                </a:rPr>
              </a:br>
              <a:br>
                <a:rPr kumimoji="0" lang="en-US" sz="1300" b="0" i="0" u="none" strike="noStrike" kern="1200" cap="none" spc="0" normalizeH="0" baseline="0" noProof="0" dirty="0">
                  <a:ln>
                    <a:noFill/>
                  </a:ln>
                  <a:solidFill>
                    <a:prstClr val="black"/>
                  </a:solidFill>
                  <a:effectLst/>
                  <a:uLnTx/>
                  <a:uFillTx/>
                  <a:latin typeface="Avenir Next LT Pro"/>
                  <a:ea typeface="+mn-ea"/>
                  <a:cs typeface="+mn-cs"/>
                </a:rPr>
              </a:br>
              <a:br>
                <a:rPr kumimoji="0" lang="en-US" sz="1300" b="0" i="0" u="none" strike="noStrike" kern="1200" cap="none" spc="0" normalizeH="0" baseline="0" noProof="0" dirty="0">
                  <a:ln>
                    <a:noFill/>
                  </a:ln>
                  <a:solidFill>
                    <a:prstClr val="black"/>
                  </a:solidFill>
                  <a:effectLst/>
                  <a:uLnTx/>
                  <a:uFillTx/>
                  <a:latin typeface="Avenir Next LT Pro"/>
                  <a:ea typeface="+mn-ea"/>
                  <a:cs typeface="+mn-cs"/>
                </a:rPr>
              </a:br>
              <a:br>
                <a:rPr kumimoji="0" lang="en-US" sz="1300" b="0" i="0" u="none" strike="noStrike" kern="1200" cap="none" spc="0" normalizeH="0" baseline="0" noProof="0" dirty="0">
                  <a:ln>
                    <a:noFill/>
                  </a:ln>
                  <a:solidFill>
                    <a:prstClr val="black"/>
                  </a:solidFill>
                  <a:effectLst/>
                  <a:uLnTx/>
                  <a:uFillTx/>
                  <a:latin typeface="Avenir Next LT Pro"/>
                  <a:ea typeface="+mn-ea"/>
                  <a:cs typeface="+mn-cs"/>
                </a:rPr>
              </a:br>
              <a:endParaRPr kumimoji="0" lang="en-US" sz="1300" b="0" i="0" u="none" strike="noStrike" kern="1200" cap="none" spc="0" normalizeH="0" baseline="0" noProof="0" dirty="0">
                <a:ln>
                  <a:noFill/>
                </a:ln>
                <a:solidFill>
                  <a:prstClr val="black"/>
                </a:solidFill>
                <a:effectLst/>
                <a:uLnTx/>
                <a:uFillTx/>
                <a:latin typeface="Avenir Next LT Pro"/>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br>
                <a:rPr lang="en-US" sz="1300" dirty="0">
                  <a:solidFill>
                    <a:prstClr val="black"/>
                  </a:solidFill>
                  <a:latin typeface="Avenir Next LT Pro"/>
                </a:rPr>
              </a:br>
              <a:endParaRPr lang="en-US" sz="1300" dirty="0">
                <a:solidFill>
                  <a:prstClr val="black"/>
                </a:solidFill>
                <a:latin typeface="Avenir Next LT Pro"/>
              </a:endParaRPr>
            </a:p>
            <a:p>
              <a:pPr marL="0" marR="0" lvl="0" indent="0" algn="l" defTabSz="914400" rtl="0" eaLnBrk="1" fontAlgn="auto" latinLnBrk="0" hangingPunct="1">
                <a:lnSpc>
                  <a:spcPct val="100000"/>
                </a:lnSpc>
                <a:spcBef>
                  <a:spcPts val="0"/>
                </a:spcBef>
                <a:spcAft>
                  <a:spcPts val="600"/>
                </a:spcAft>
                <a:buClrTx/>
                <a:buSzTx/>
                <a:buFontTx/>
                <a:buNone/>
                <a:tabLst/>
                <a:defRPr/>
              </a:pPr>
              <a:br>
                <a:rPr kumimoji="0" lang="en-US" sz="1300" b="0" i="0" u="none" strike="noStrike" kern="1200" cap="none" spc="0" normalizeH="0" baseline="0" noProof="0" dirty="0">
                  <a:ln>
                    <a:noFill/>
                  </a:ln>
                  <a:solidFill>
                    <a:prstClr val="black"/>
                  </a:solidFill>
                  <a:effectLst/>
                  <a:uLnTx/>
                  <a:uFillTx/>
                  <a:latin typeface="Avenir Next LT Pro"/>
                  <a:ea typeface="+mn-ea"/>
                  <a:cs typeface="+mn-cs"/>
                </a:rPr>
              </a:br>
              <a:r>
                <a:rPr kumimoji="0" lang="en-US" sz="1300" b="0" i="0" u="none" strike="noStrike" kern="1200" cap="none" spc="0" normalizeH="0" baseline="0" noProof="0" dirty="0">
                  <a:ln>
                    <a:noFill/>
                  </a:ln>
                  <a:solidFill>
                    <a:prstClr val="black"/>
                  </a:solidFill>
                  <a:effectLst/>
                  <a:uLnTx/>
                  <a:uFillTx/>
                  <a:latin typeface="Avenir Next LT Pro"/>
                  <a:ea typeface="+mn-ea"/>
                  <a:cs typeface="+mn-cs"/>
                </a:rPr>
                <a:t>Or by </a:t>
              </a:r>
              <a:r>
                <a:rPr kumimoji="0" lang="en-US" sz="1300" b="0" i="0" u="none" strike="noStrike" kern="1200" cap="none" spc="0" normalizeH="0" baseline="0" noProof="0" dirty="0">
                  <a:ln>
                    <a:noFill/>
                  </a:ln>
                  <a:solidFill>
                    <a:prstClr val="black"/>
                  </a:solidFill>
                  <a:effectLst/>
                  <a:uLnTx/>
                  <a:uFillTx/>
                  <a:latin typeface="Avenir Next LT Pro Demi"/>
                  <a:ea typeface="+mn-ea"/>
                  <a:cs typeface="+mn-cs"/>
                </a:rPr>
                <a:t>right-click (PC) or </a:t>
              </a:r>
              <a:r>
                <a:rPr kumimoji="0" lang="en-US" sz="1300" b="0" i="0" u="none" strike="noStrike" kern="1200" cap="none" spc="0" normalizeH="0" baseline="0" noProof="0" dirty="0" err="1">
                  <a:ln>
                    <a:noFill/>
                  </a:ln>
                  <a:solidFill>
                    <a:prstClr val="black"/>
                  </a:solidFill>
                  <a:effectLst/>
                  <a:uLnTx/>
                  <a:uFillTx/>
                  <a:latin typeface="Avenir Next LT Pro Demi"/>
                  <a:ea typeface="+mn-ea"/>
                  <a:cs typeface="+mn-cs"/>
                </a:rPr>
                <a:t>alt+click</a:t>
              </a:r>
              <a:r>
                <a:rPr kumimoji="0" lang="en-US" sz="1300" b="0" i="0" u="none" strike="noStrike" kern="1200" cap="none" spc="0" normalizeH="0" baseline="0" noProof="0" dirty="0">
                  <a:ln>
                    <a:noFill/>
                  </a:ln>
                  <a:solidFill>
                    <a:prstClr val="black"/>
                  </a:solidFill>
                  <a:effectLst/>
                  <a:uLnTx/>
                  <a:uFillTx/>
                  <a:latin typeface="Avenir Next LT Pro Demi"/>
                  <a:ea typeface="+mn-ea"/>
                  <a:cs typeface="+mn-cs"/>
                </a:rPr>
                <a:t> (Mac) &gt; ‘Keep source formatting’.</a:t>
              </a:r>
            </a:p>
          </p:txBody>
        </p:sp>
        <p:pic>
          <p:nvPicPr>
            <p:cNvPr id="10" name="Picture 9">
              <a:extLst>
                <a:ext uri="{FF2B5EF4-FFF2-40B4-BE49-F238E27FC236}">
                  <a16:creationId xmlns:a16="http://schemas.microsoft.com/office/drawing/2014/main" id="{E3A7B587-D6BB-E21E-117C-715903788055}"/>
                </a:ext>
              </a:extLst>
            </p:cNvPr>
            <p:cNvPicPr>
              <a:picLocks noChangeAspect="1"/>
            </p:cNvPicPr>
            <p:nvPr/>
          </p:nvPicPr>
          <p:blipFill rotWithShape="1">
            <a:blip r:embed="rId3"/>
            <a:srcRect t="21848"/>
            <a:stretch/>
          </p:blipFill>
          <p:spPr>
            <a:xfrm>
              <a:off x="-2487150" y="2028825"/>
              <a:ext cx="1555830" cy="967772"/>
            </a:xfrm>
            <a:prstGeom prst="rect">
              <a:avLst/>
            </a:prstGeom>
          </p:spPr>
        </p:pic>
        <p:pic>
          <p:nvPicPr>
            <p:cNvPr id="13" name="Picture 12">
              <a:extLst>
                <a:ext uri="{FF2B5EF4-FFF2-40B4-BE49-F238E27FC236}">
                  <a16:creationId xmlns:a16="http://schemas.microsoft.com/office/drawing/2014/main" id="{3A3F5413-F4D6-4E72-023A-77AFDF998144}"/>
                </a:ext>
              </a:extLst>
            </p:cNvPr>
            <p:cNvPicPr>
              <a:picLocks noChangeAspect="1"/>
            </p:cNvPicPr>
            <p:nvPr/>
          </p:nvPicPr>
          <p:blipFill rotWithShape="1">
            <a:blip r:embed="rId4"/>
            <a:srcRect l="803" t="15613" r="803"/>
            <a:stretch/>
          </p:blipFill>
          <p:spPr>
            <a:xfrm>
              <a:off x="-2487150" y="4622482"/>
              <a:ext cx="1555830" cy="1436172"/>
            </a:xfrm>
            <a:prstGeom prst="rect">
              <a:avLst/>
            </a:prstGeom>
          </p:spPr>
        </p:pic>
        <p:sp>
          <p:nvSpPr>
            <p:cNvPr id="14" name="Rectangle: Rounded Corners 13">
              <a:extLst>
                <a:ext uri="{FF2B5EF4-FFF2-40B4-BE49-F238E27FC236}">
                  <a16:creationId xmlns:a16="http://schemas.microsoft.com/office/drawing/2014/main" id="{F3DEAEC9-168E-3746-8526-D7CCF87CBF7E}"/>
                </a:ext>
              </a:extLst>
            </p:cNvPr>
            <p:cNvSpPr/>
            <p:nvPr/>
          </p:nvSpPr>
          <p:spPr>
            <a:xfrm>
              <a:off x="-1774825" y="2465085"/>
              <a:ext cx="638175" cy="197151"/>
            </a:xfrm>
            <a:prstGeom prst="roundRect">
              <a:avLst>
                <a:gd name="adj" fmla="val 50000"/>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D660BC2-11FA-CD03-8C0D-D3FDDE877E91}"/>
                </a:ext>
              </a:extLst>
            </p:cNvPr>
            <p:cNvSpPr/>
            <p:nvPr/>
          </p:nvSpPr>
          <p:spPr>
            <a:xfrm>
              <a:off x="-1905000" y="5611484"/>
              <a:ext cx="273049" cy="273175"/>
            </a:xfrm>
            <a:prstGeom prst="roundRect">
              <a:avLst>
                <a:gd name="adj" fmla="val 50000"/>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16469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74D7DBCF-B60C-DF36-BC88-CE4F202548CD}"/>
              </a:ext>
            </a:extLst>
          </p:cNvPr>
          <p:cNvSpPr>
            <a:spLocks noGrp="1"/>
          </p:cNvSpPr>
          <p:nvPr>
            <p:ph type="pic" sz="quarter" idx="10"/>
          </p:nvPr>
        </p:nvSpPr>
        <p:spPr/>
        <p:txBody>
          <a:bodyPr/>
          <a:lstStyle/>
          <a:p>
            <a:endParaRPr lang="en-US"/>
          </a:p>
        </p:txBody>
      </p:sp>
      <p:sp>
        <p:nvSpPr>
          <p:cNvPr id="30" name="Text Placeholder 29">
            <a:extLst>
              <a:ext uri="{FF2B5EF4-FFF2-40B4-BE49-F238E27FC236}">
                <a16:creationId xmlns:a16="http://schemas.microsoft.com/office/drawing/2014/main" id="{CAF849AD-563D-086B-0C2B-09A586A20494}"/>
              </a:ext>
            </a:extLst>
          </p:cNvPr>
          <p:cNvSpPr>
            <a:spLocks noGrp="1"/>
          </p:cNvSpPr>
          <p:nvPr>
            <p:ph type="body" sz="quarter" idx="16"/>
          </p:nvPr>
        </p:nvSpPr>
        <p:spPr/>
        <p:txBody>
          <a:bodyPr/>
          <a:lstStyle/>
          <a:p>
            <a:r>
              <a:rPr lang="en-US" dirty="0"/>
              <a:t>Setting up the Network</a:t>
            </a:r>
          </a:p>
        </p:txBody>
      </p:sp>
      <p:sp>
        <p:nvSpPr>
          <p:cNvPr id="31" name="Text Placeholder 30">
            <a:extLst>
              <a:ext uri="{FF2B5EF4-FFF2-40B4-BE49-F238E27FC236}">
                <a16:creationId xmlns:a16="http://schemas.microsoft.com/office/drawing/2014/main" id="{3D594A57-DE24-F3E0-2F05-3BCC79B2593D}"/>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1872536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A39EF9-A7C5-1DD6-D9B4-054BE2D25783}"/>
              </a:ext>
            </a:extLst>
          </p:cNvPr>
          <p:cNvSpPr>
            <a:spLocks noGrp="1"/>
          </p:cNvSpPr>
          <p:nvPr>
            <p:ph type="title"/>
          </p:nvPr>
        </p:nvSpPr>
        <p:spPr/>
        <p:txBody>
          <a:bodyPr/>
          <a:lstStyle/>
          <a:p>
            <a:r>
              <a:rPr lang="en-US" dirty="0"/>
              <a:t>Shared Password</a:t>
            </a:r>
            <a:br>
              <a:rPr lang="en-US" dirty="0"/>
            </a:br>
            <a:endParaRPr lang="en-US" dirty="0"/>
          </a:p>
        </p:txBody>
      </p:sp>
      <p:sp>
        <p:nvSpPr>
          <p:cNvPr id="6" name="Text Placeholder 5">
            <a:extLst>
              <a:ext uri="{FF2B5EF4-FFF2-40B4-BE49-F238E27FC236}">
                <a16:creationId xmlns:a16="http://schemas.microsoft.com/office/drawing/2014/main" id="{30D2CFE7-418A-C63D-1E69-3DED7752C827}"/>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3742E12E-5C96-9D88-B133-ED8E5A402FFA}"/>
              </a:ext>
            </a:extLst>
          </p:cNvPr>
          <p:cNvSpPr>
            <a:spLocks noGrp="1"/>
          </p:cNvSpPr>
          <p:nvPr>
            <p:ph type="body" sz="quarter" idx="14"/>
          </p:nvPr>
        </p:nvSpPr>
        <p:spPr/>
        <p:txBody>
          <a:bodyPr/>
          <a:lstStyle/>
          <a:p>
            <a:r>
              <a:rPr lang="en-US" dirty="0"/>
              <a:t>For Alma institutions to communicate, they must share a password. </a:t>
            </a:r>
          </a:p>
          <a:p>
            <a:r>
              <a:rPr lang="en-US" dirty="0"/>
              <a:t>The password is set up using the </a:t>
            </a:r>
            <a:r>
              <a:rPr lang="en-US" b="1" dirty="0"/>
              <a:t>Configuration menu &gt; Resources &gt; General &gt; Other Settings </a:t>
            </a:r>
            <a:r>
              <a:rPr lang="en-US" dirty="0"/>
              <a:t>option and setting up the </a:t>
            </a:r>
            <a:r>
              <a:rPr lang="en-US" b="1" dirty="0" err="1"/>
              <a:t>networkSearchPassword</a:t>
            </a:r>
            <a:r>
              <a:rPr lang="en-US" dirty="0"/>
              <a:t> parameter. </a:t>
            </a:r>
          </a:p>
          <a:p>
            <a:r>
              <a:rPr lang="en-US" dirty="0"/>
              <a:t>All participants of the network must have the same password.</a:t>
            </a:r>
          </a:p>
        </p:txBody>
      </p:sp>
      <p:sp>
        <p:nvSpPr>
          <p:cNvPr id="8" name="Text Placeholder 7">
            <a:extLst>
              <a:ext uri="{FF2B5EF4-FFF2-40B4-BE49-F238E27FC236}">
                <a16:creationId xmlns:a16="http://schemas.microsoft.com/office/drawing/2014/main" id="{B1DF3ED2-E8F7-358A-7CAB-E9EDD8F94A71}"/>
              </a:ext>
            </a:extLst>
          </p:cNvPr>
          <p:cNvSpPr>
            <a:spLocks noGrp="1"/>
          </p:cNvSpPr>
          <p:nvPr>
            <p:ph type="body" sz="quarter" idx="15"/>
          </p:nvPr>
        </p:nvSpPr>
        <p:spPr/>
        <p:txBody>
          <a:bodyPr/>
          <a:lstStyle/>
          <a:p>
            <a:r>
              <a:rPr lang="en-US" dirty="0"/>
              <a:t>This step is required only </a:t>
            </a:r>
            <a:r>
              <a:rPr lang="en-US" b="1" dirty="0"/>
              <a:t>when no Network Zone (NZ) is in place</a:t>
            </a:r>
            <a:r>
              <a:rPr lang="en-US" dirty="0"/>
              <a:t>. In situations where a shared NZ is used, the password is shared via the NZ setup</a:t>
            </a:r>
          </a:p>
        </p:txBody>
      </p:sp>
    </p:spTree>
    <p:extLst>
      <p:ext uri="{BB962C8B-B14F-4D97-AF65-F5344CB8AC3E}">
        <p14:creationId xmlns:p14="http://schemas.microsoft.com/office/powerpoint/2010/main" val="1428055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74D7DBCF-B60C-DF36-BC88-CE4F202548CD}"/>
              </a:ext>
            </a:extLst>
          </p:cNvPr>
          <p:cNvSpPr>
            <a:spLocks noGrp="1"/>
          </p:cNvSpPr>
          <p:nvPr>
            <p:ph type="pic" sz="quarter" idx="10"/>
          </p:nvPr>
        </p:nvSpPr>
        <p:spPr/>
        <p:txBody>
          <a:bodyPr/>
          <a:lstStyle/>
          <a:p>
            <a:endParaRPr lang="en-US"/>
          </a:p>
        </p:txBody>
      </p:sp>
      <p:sp>
        <p:nvSpPr>
          <p:cNvPr id="30" name="Text Placeholder 29">
            <a:extLst>
              <a:ext uri="{FF2B5EF4-FFF2-40B4-BE49-F238E27FC236}">
                <a16:creationId xmlns:a16="http://schemas.microsoft.com/office/drawing/2014/main" id="{CAF849AD-563D-086B-0C2B-09A586A20494}"/>
              </a:ext>
            </a:extLst>
          </p:cNvPr>
          <p:cNvSpPr>
            <a:spLocks noGrp="1"/>
          </p:cNvSpPr>
          <p:nvPr>
            <p:ph type="body" sz="quarter" idx="16"/>
          </p:nvPr>
        </p:nvSpPr>
        <p:spPr/>
        <p:txBody>
          <a:bodyPr/>
          <a:lstStyle/>
          <a:p>
            <a:r>
              <a:rPr lang="en-US" dirty="0"/>
              <a:t>Setting up the Sharing of Users</a:t>
            </a:r>
          </a:p>
        </p:txBody>
      </p:sp>
      <p:sp>
        <p:nvSpPr>
          <p:cNvPr id="31" name="Text Placeholder 30">
            <a:extLst>
              <a:ext uri="{FF2B5EF4-FFF2-40B4-BE49-F238E27FC236}">
                <a16:creationId xmlns:a16="http://schemas.microsoft.com/office/drawing/2014/main" id="{3D594A57-DE24-F3E0-2F05-3BCC79B2593D}"/>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2648137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A39EF9-A7C5-1DD6-D9B4-054BE2D25783}"/>
              </a:ext>
            </a:extLst>
          </p:cNvPr>
          <p:cNvSpPr>
            <a:spLocks noGrp="1"/>
          </p:cNvSpPr>
          <p:nvPr>
            <p:ph type="title"/>
          </p:nvPr>
        </p:nvSpPr>
        <p:spPr/>
        <p:txBody>
          <a:bodyPr/>
          <a:lstStyle/>
          <a:p>
            <a:r>
              <a:rPr lang="en-US" dirty="0"/>
              <a:t>Setting up the Sharing of Users</a:t>
            </a:r>
          </a:p>
        </p:txBody>
      </p:sp>
      <p:sp>
        <p:nvSpPr>
          <p:cNvPr id="6" name="Text Placeholder 5">
            <a:extLst>
              <a:ext uri="{FF2B5EF4-FFF2-40B4-BE49-F238E27FC236}">
                <a16:creationId xmlns:a16="http://schemas.microsoft.com/office/drawing/2014/main" id="{30D2CFE7-418A-C63D-1E69-3DED7752C827}"/>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3742E12E-5C96-9D88-B133-ED8E5A402FFA}"/>
              </a:ext>
            </a:extLst>
          </p:cNvPr>
          <p:cNvSpPr>
            <a:spLocks noGrp="1"/>
          </p:cNvSpPr>
          <p:nvPr>
            <p:ph type="body" sz="quarter" idx="14"/>
          </p:nvPr>
        </p:nvSpPr>
        <p:spPr/>
        <p:txBody>
          <a:bodyPr/>
          <a:lstStyle/>
          <a:p>
            <a:pPr marL="0" indent="0">
              <a:buNone/>
            </a:pPr>
            <a:r>
              <a:rPr lang="en-US" b="1" dirty="0"/>
              <a:t>Non Network Zone (NZ) Members</a:t>
            </a:r>
          </a:p>
          <a:p>
            <a:r>
              <a:rPr lang="en-US" dirty="0"/>
              <a:t>Setting up which institutions your institution shares fulfillment network services with is done by listing them using the </a:t>
            </a:r>
            <a:r>
              <a:rPr lang="en-US" b="1" dirty="0"/>
              <a:t>Configuration menu &gt; General &gt; Network Groups &gt; Fulfillment Member </a:t>
            </a:r>
            <a:r>
              <a:rPr lang="en-US" dirty="0"/>
              <a:t>option.</a:t>
            </a:r>
          </a:p>
        </p:txBody>
      </p:sp>
      <p:pic>
        <p:nvPicPr>
          <p:cNvPr id="3" name="Picture 2">
            <a:extLst>
              <a:ext uri="{FF2B5EF4-FFF2-40B4-BE49-F238E27FC236}">
                <a16:creationId xmlns:a16="http://schemas.microsoft.com/office/drawing/2014/main" id="{AE2C001A-5C04-7DE2-F748-FF6F567298E8}"/>
              </a:ext>
            </a:extLst>
          </p:cNvPr>
          <p:cNvPicPr>
            <a:picLocks noChangeAspect="1"/>
          </p:cNvPicPr>
          <p:nvPr/>
        </p:nvPicPr>
        <p:blipFill>
          <a:blip r:embed="rId2"/>
          <a:stretch>
            <a:fillRect/>
          </a:stretch>
        </p:blipFill>
        <p:spPr>
          <a:xfrm>
            <a:off x="3897311" y="3429000"/>
            <a:ext cx="7743825" cy="2714625"/>
          </a:xfrm>
          <a:prstGeom prst="rect">
            <a:avLst/>
          </a:prstGeom>
        </p:spPr>
      </p:pic>
    </p:spTree>
    <p:extLst>
      <p:ext uri="{BB962C8B-B14F-4D97-AF65-F5344CB8AC3E}">
        <p14:creationId xmlns:p14="http://schemas.microsoft.com/office/powerpoint/2010/main" val="3350708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A39EF9-A7C5-1DD6-D9B4-054BE2D25783}"/>
              </a:ext>
            </a:extLst>
          </p:cNvPr>
          <p:cNvSpPr>
            <a:spLocks noGrp="1"/>
          </p:cNvSpPr>
          <p:nvPr>
            <p:ph type="title"/>
          </p:nvPr>
        </p:nvSpPr>
        <p:spPr/>
        <p:txBody>
          <a:bodyPr/>
          <a:lstStyle/>
          <a:p>
            <a:r>
              <a:rPr lang="en-US" dirty="0"/>
              <a:t>Setting up the Sharing of Users</a:t>
            </a:r>
          </a:p>
        </p:txBody>
      </p:sp>
      <p:sp>
        <p:nvSpPr>
          <p:cNvPr id="6" name="Text Placeholder 5">
            <a:extLst>
              <a:ext uri="{FF2B5EF4-FFF2-40B4-BE49-F238E27FC236}">
                <a16:creationId xmlns:a16="http://schemas.microsoft.com/office/drawing/2014/main" id="{30D2CFE7-418A-C63D-1E69-3DED7752C827}"/>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3742E12E-5C96-9D88-B133-ED8E5A402FFA}"/>
              </a:ext>
            </a:extLst>
          </p:cNvPr>
          <p:cNvSpPr>
            <a:spLocks noGrp="1"/>
          </p:cNvSpPr>
          <p:nvPr>
            <p:ph type="body" sz="quarter" idx="14"/>
          </p:nvPr>
        </p:nvSpPr>
        <p:spPr/>
        <p:txBody>
          <a:bodyPr/>
          <a:lstStyle/>
          <a:p>
            <a:pPr marL="0" indent="0">
              <a:buNone/>
            </a:pPr>
            <a:r>
              <a:rPr lang="en-US" b="1" dirty="0"/>
              <a:t>Network Zone (NZ) Members</a:t>
            </a:r>
          </a:p>
          <a:p>
            <a:r>
              <a:rPr lang="en-US" dirty="0"/>
              <a:t>In an NZ, all members of the NZ are considered potential members of fulfillment networks within the NZ. </a:t>
            </a:r>
          </a:p>
          <a:p>
            <a:r>
              <a:rPr lang="en-US" dirty="0"/>
              <a:t>Configuring the members of the network is therefore done by setting up </a:t>
            </a:r>
            <a:r>
              <a:rPr lang="en-US" b="1" dirty="0"/>
              <a:t>Fulfillment Groups </a:t>
            </a:r>
            <a:r>
              <a:rPr lang="en-US" dirty="0"/>
              <a:t>in the </a:t>
            </a:r>
            <a:r>
              <a:rPr lang="en-US" b="1" dirty="0"/>
              <a:t>Configuration menu &gt; General &gt; Network Groups &gt; Fulfillment Member</a:t>
            </a:r>
            <a:r>
              <a:rPr lang="en-US" dirty="0"/>
              <a:t> option </a:t>
            </a:r>
            <a:r>
              <a:rPr lang="en-US" b="1" dirty="0"/>
              <a:t>at the NZ</a:t>
            </a:r>
            <a:r>
              <a:rPr lang="en-US" dirty="0"/>
              <a:t>. </a:t>
            </a:r>
          </a:p>
          <a:p>
            <a:r>
              <a:rPr lang="en-US" dirty="0"/>
              <a:t>Using the mapping in this table, you define which institutions are part of a fulfillment network. </a:t>
            </a:r>
          </a:p>
          <a:p>
            <a:r>
              <a:rPr lang="en-US" dirty="0"/>
              <a:t>While this enables the flexibility of creating multiple fulfillment networks within the same NZ, the classic configuration is to list all the NZ members in one fulfillment group, creating a single network of all of the NZ members.</a:t>
            </a:r>
          </a:p>
        </p:txBody>
      </p:sp>
      <p:pic>
        <p:nvPicPr>
          <p:cNvPr id="10" name="Picture 9">
            <a:extLst>
              <a:ext uri="{FF2B5EF4-FFF2-40B4-BE49-F238E27FC236}">
                <a16:creationId xmlns:a16="http://schemas.microsoft.com/office/drawing/2014/main" id="{E63E7337-49DA-DB08-D28E-D7A0C11CF2F1}"/>
              </a:ext>
            </a:extLst>
          </p:cNvPr>
          <p:cNvPicPr>
            <a:picLocks noChangeAspect="1"/>
          </p:cNvPicPr>
          <p:nvPr/>
        </p:nvPicPr>
        <p:blipFill>
          <a:blip r:embed="rId2"/>
          <a:stretch>
            <a:fillRect/>
          </a:stretch>
        </p:blipFill>
        <p:spPr>
          <a:xfrm>
            <a:off x="5897151" y="1090825"/>
            <a:ext cx="5568193" cy="1586256"/>
          </a:xfrm>
          <a:prstGeom prst="rect">
            <a:avLst/>
          </a:prstGeom>
          <a:ln>
            <a:solidFill>
              <a:schemeClr val="accent2"/>
            </a:solidFill>
          </a:ln>
        </p:spPr>
      </p:pic>
      <p:pic>
        <p:nvPicPr>
          <p:cNvPr id="12" name="Picture 11">
            <a:extLst>
              <a:ext uri="{FF2B5EF4-FFF2-40B4-BE49-F238E27FC236}">
                <a16:creationId xmlns:a16="http://schemas.microsoft.com/office/drawing/2014/main" id="{B4C0C6FB-616E-AE08-D9BD-C5F166703832}"/>
              </a:ext>
            </a:extLst>
          </p:cNvPr>
          <p:cNvPicPr>
            <a:picLocks noChangeAspect="1"/>
          </p:cNvPicPr>
          <p:nvPr/>
        </p:nvPicPr>
        <p:blipFill>
          <a:blip r:embed="rId3"/>
          <a:stretch>
            <a:fillRect/>
          </a:stretch>
        </p:blipFill>
        <p:spPr>
          <a:xfrm>
            <a:off x="6265682" y="2790335"/>
            <a:ext cx="5702807" cy="3947572"/>
          </a:xfrm>
          <a:prstGeom prst="rect">
            <a:avLst/>
          </a:prstGeom>
          <a:ln>
            <a:solidFill>
              <a:schemeClr val="accent2"/>
            </a:solidFill>
          </a:ln>
        </p:spPr>
      </p:pic>
    </p:spTree>
    <p:extLst>
      <p:ext uri="{BB962C8B-B14F-4D97-AF65-F5344CB8AC3E}">
        <p14:creationId xmlns:p14="http://schemas.microsoft.com/office/powerpoint/2010/main" val="264542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0855E-8786-BF9A-3C0D-77CA0446B099}"/>
              </a:ext>
            </a:extLst>
          </p:cNvPr>
          <p:cNvSpPr>
            <a:spLocks noGrp="1"/>
          </p:cNvSpPr>
          <p:nvPr>
            <p:ph type="title"/>
          </p:nvPr>
        </p:nvSpPr>
        <p:spPr/>
        <p:txBody>
          <a:bodyPr/>
          <a:lstStyle/>
          <a:p>
            <a:r>
              <a:rPr lang="en-US" dirty="0"/>
              <a:t>Testing Your Setup</a:t>
            </a:r>
            <a:br>
              <a:rPr lang="en-US" dirty="0"/>
            </a:br>
            <a:endParaRPr lang="en-US" dirty="0"/>
          </a:p>
        </p:txBody>
      </p:sp>
      <p:sp>
        <p:nvSpPr>
          <p:cNvPr id="3" name="Footer Placeholder 2">
            <a:extLst>
              <a:ext uri="{FF2B5EF4-FFF2-40B4-BE49-F238E27FC236}">
                <a16:creationId xmlns:a16="http://schemas.microsoft.com/office/drawing/2014/main" id="{CE538BAA-CFEF-BC4E-7E58-E7305746965F}"/>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645678E2-9FCC-71A2-271C-46B4172C3ED6}"/>
              </a:ext>
            </a:extLst>
          </p:cNvPr>
          <p:cNvSpPr>
            <a:spLocks noGrp="1"/>
          </p:cNvSpPr>
          <p:nvPr>
            <p:ph type="sldNum" sz="quarter" idx="11"/>
          </p:nvPr>
        </p:nvSpPr>
        <p:spPr/>
        <p:txBody>
          <a:bodyPr/>
          <a:lstStyle/>
          <a:p>
            <a:fld id="{F59CD943-D024-467A-B36E-F11E1285ED75}" type="slidenum">
              <a:rPr lang="en-GB" smtClean="0"/>
              <a:pPr/>
              <a:t>15</a:t>
            </a:fld>
            <a:endParaRPr lang="en-GB" dirty="0"/>
          </a:p>
        </p:txBody>
      </p:sp>
      <p:sp>
        <p:nvSpPr>
          <p:cNvPr id="5" name="Text Placeholder 4">
            <a:extLst>
              <a:ext uri="{FF2B5EF4-FFF2-40B4-BE49-F238E27FC236}">
                <a16:creationId xmlns:a16="http://schemas.microsoft.com/office/drawing/2014/main" id="{AD9729C1-ADF1-1200-BC4F-61975850A7AB}"/>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09994680-6807-7DF6-0CFD-F8AB5D2DBB33}"/>
              </a:ext>
            </a:extLst>
          </p:cNvPr>
          <p:cNvSpPr>
            <a:spLocks noGrp="1"/>
          </p:cNvSpPr>
          <p:nvPr>
            <p:ph type="body" sz="quarter" idx="14"/>
          </p:nvPr>
        </p:nvSpPr>
        <p:spPr/>
        <p:txBody>
          <a:bodyPr/>
          <a:lstStyle/>
          <a:p>
            <a:r>
              <a:rPr lang="en-US" dirty="0"/>
              <a:t>Once the above elements have been configured, an option to Find users in other institutions is displayed when using the </a:t>
            </a:r>
            <a:r>
              <a:rPr lang="en-US" b="1" dirty="0"/>
              <a:t>Manage Fulfillment Services </a:t>
            </a:r>
            <a:r>
              <a:rPr lang="en-US" dirty="0"/>
              <a:t>(a.k.a. circulation desk) page and you see a list of the institutions you have configured.</a:t>
            </a:r>
          </a:p>
          <a:p>
            <a:endParaRPr lang="en-US" dirty="0"/>
          </a:p>
          <a:p>
            <a:r>
              <a:rPr lang="en-US" dirty="0"/>
              <a:t>The ability to actually pull a user record from another institution depends on the setup in the next section…</a:t>
            </a:r>
          </a:p>
        </p:txBody>
      </p:sp>
      <p:pic>
        <p:nvPicPr>
          <p:cNvPr id="9" name="Picture 8">
            <a:extLst>
              <a:ext uri="{FF2B5EF4-FFF2-40B4-BE49-F238E27FC236}">
                <a16:creationId xmlns:a16="http://schemas.microsoft.com/office/drawing/2014/main" id="{8F64F10D-7A1C-1DFA-E64F-9792FABB46BF}"/>
              </a:ext>
            </a:extLst>
          </p:cNvPr>
          <p:cNvPicPr>
            <a:picLocks noChangeAspect="1"/>
          </p:cNvPicPr>
          <p:nvPr/>
        </p:nvPicPr>
        <p:blipFill>
          <a:blip r:embed="rId2"/>
          <a:stretch>
            <a:fillRect/>
          </a:stretch>
        </p:blipFill>
        <p:spPr>
          <a:xfrm>
            <a:off x="6565138" y="3512663"/>
            <a:ext cx="4295775" cy="2057400"/>
          </a:xfrm>
          <a:prstGeom prst="rect">
            <a:avLst/>
          </a:prstGeom>
        </p:spPr>
      </p:pic>
    </p:spTree>
    <p:extLst>
      <p:ext uri="{BB962C8B-B14F-4D97-AF65-F5344CB8AC3E}">
        <p14:creationId xmlns:p14="http://schemas.microsoft.com/office/powerpoint/2010/main" val="2455423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74D7DBCF-B60C-DF36-BC88-CE4F202548CD}"/>
              </a:ext>
            </a:extLst>
          </p:cNvPr>
          <p:cNvSpPr>
            <a:spLocks noGrp="1"/>
          </p:cNvSpPr>
          <p:nvPr>
            <p:ph type="pic" sz="quarter" idx="10"/>
          </p:nvPr>
        </p:nvSpPr>
        <p:spPr/>
        <p:txBody>
          <a:bodyPr/>
          <a:lstStyle/>
          <a:p>
            <a:endParaRPr lang="en-US"/>
          </a:p>
        </p:txBody>
      </p:sp>
      <p:sp>
        <p:nvSpPr>
          <p:cNvPr id="30" name="Text Placeholder 29">
            <a:extLst>
              <a:ext uri="{FF2B5EF4-FFF2-40B4-BE49-F238E27FC236}">
                <a16:creationId xmlns:a16="http://schemas.microsoft.com/office/drawing/2014/main" id="{CAF849AD-563D-086B-0C2B-09A586A20494}"/>
              </a:ext>
            </a:extLst>
          </p:cNvPr>
          <p:cNvSpPr>
            <a:spLocks noGrp="1"/>
          </p:cNvSpPr>
          <p:nvPr>
            <p:ph type="body" sz="quarter" idx="16"/>
          </p:nvPr>
        </p:nvSpPr>
        <p:spPr/>
        <p:txBody>
          <a:bodyPr/>
          <a:lstStyle/>
          <a:p>
            <a:r>
              <a:rPr lang="en-US" dirty="0"/>
              <a:t>Setting up the Sharing of Users</a:t>
            </a:r>
          </a:p>
        </p:txBody>
      </p:sp>
      <p:sp>
        <p:nvSpPr>
          <p:cNvPr id="31" name="Text Placeholder 30">
            <a:extLst>
              <a:ext uri="{FF2B5EF4-FFF2-40B4-BE49-F238E27FC236}">
                <a16:creationId xmlns:a16="http://schemas.microsoft.com/office/drawing/2014/main" id="{3D594A57-DE24-F3E0-2F05-3BCC79B2593D}"/>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175705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A39EF9-A7C5-1DD6-D9B4-054BE2D25783}"/>
              </a:ext>
            </a:extLst>
          </p:cNvPr>
          <p:cNvSpPr>
            <a:spLocks noGrp="1"/>
          </p:cNvSpPr>
          <p:nvPr>
            <p:ph type="title"/>
          </p:nvPr>
        </p:nvSpPr>
        <p:spPr/>
        <p:txBody>
          <a:bodyPr/>
          <a:lstStyle/>
          <a:p>
            <a:r>
              <a:rPr lang="en-US" dirty="0"/>
              <a:t>Linked Account Rules</a:t>
            </a:r>
          </a:p>
        </p:txBody>
      </p:sp>
      <p:sp>
        <p:nvSpPr>
          <p:cNvPr id="6" name="Text Placeholder 5">
            <a:extLst>
              <a:ext uri="{FF2B5EF4-FFF2-40B4-BE49-F238E27FC236}">
                <a16:creationId xmlns:a16="http://schemas.microsoft.com/office/drawing/2014/main" id="{30D2CFE7-418A-C63D-1E69-3DED7752C827}"/>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3742E12E-5C96-9D88-B133-ED8E5A402FFA}"/>
              </a:ext>
            </a:extLst>
          </p:cNvPr>
          <p:cNvSpPr>
            <a:spLocks noGrp="1"/>
          </p:cNvSpPr>
          <p:nvPr>
            <p:ph type="body" sz="quarter" idx="14"/>
          </p:nvPr>
        </p:nvSpPr>
        <p:spPr/>
        <p:txBody>
          <a:bodyPr/>
          <a:lstStyle/>
          <a:p>
            <a:pPr marL="0" indent="0">
              <a:buNone/>
            </a:pPr>
            <a:r>
              <a:rPr lang="en-US" dirty="0"/>
              <a:t>Linked account rules determine how accounts are copied </a:t>
            </a:r>
            <a:r>
              <a:rPr lang="en-US" b="1" dirty="0"/>
              <a:t>to your institution </a:t>
            </a:r>
            <a:r>
              <a:rPr lang="en-US" dirty="0"/>
              <a:t>from another institution. This configuration option maps the values of the linked account that is created in your institution, for example:</a:t>
            </a:r>
          </a:p>
          <a:p>
            <a:r>
              <a:rPr lang="en-US" dirty="0"/>
              <a:t>The user group the account is set to</a:t>
            </a:r>
          </a:p>
          <a:p>
            <a:r>
              <a:rPr lang="en-US" dirty="0"/>
              <a:t>When the record expires</a:t>
            </a:r>
          </a:p>
          <a:p>
            <a:r>
              <a:rPr lang="en-US" dirty="0"/>
              <a:t>When the record is purged</a:t>
            </a:r>
          </a:p>
          <a:p>
            <a:r>
              <a:rPr lang="en-US" dirty="0"/>
              <a:t>If blocks at the source institution affect the linked account created in your institution</a:t>
            </a:r>
          </a:p>
          <a:p>
            <a:pPr marL="0" indent="0">
              <a:buNone/>
            </a:pPr>
            <a:r>
              <a:rPr lang="en-US" dirty="0"/>
              <a:t>Linked account rules are configured using the </a:t>
            </a:r>
            <a:r>
              <a:rPr lang="en-US" b="1" dirty="0"/>
              <a:t>Configuration menu &gt; User Management &gt; Collaborative Networks &gt; Linked Account Rules </a:t>
            </a:r>
            <a:r>
              <a:rPr lang="en-US" dirty="0"/>
              <a:t>option. </a:t>
            </a:r>
          </a:p>
        </p:txBody>
      </p:sp>
      <p:pic>
        <p:nvPicPr>
          <p:cNvPr id="3" name="Picture 2">
            <a:extLst>
              <a:ext uri="{FF2B5EF4-FFF2-40B4-BE49-F238E27FC236}">
                <a16:creationId xmlns:a16="http://schemas.microsoft.com/office/drawing/2014/main" id="{079C6408-3D55-5DDF-6947-98562A057B68}"/>
              </a:ext>
            </a:extLst>
          </p:cNvPr>
          <p:cNvPicPr>
            <a:picLocks noChangeAspect="1"/>
          </p:cNvPicPr>
          <p:nvPr/>
        </p:nvPicPr>
        <p:blipFill>
          <a:blip r:embed="rId2"/>
          <a:stretch>
            <a:fillRect/>
          </a:stretch>
        </p:blipFill>
        <p:spPr>
          <a:xfrm>
            <a:off x="5706457" y="1383772"/>
            <a:ext cx="6391275" cy="5105400"/>
          </a:xfrm>
          <a:prstGeom prst="rect">
            <a:avLst/>
          </a:prstGeom>
        </p:spPr>
      </p:pic>
    </p:spTree>
    <p:extLst>
      <p:ext uri="{BB962C8B-B14F-4D97-AF65-F5344CB8AC3E}">
        <p14:creationId xmlns:p14="http://schemas.microsoft.com/office/powerpoint/2010/main" val="1689886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A39EF9-A7C5-1DD6-D9B4-054BE2D25783}"/>
              </a:ext>
            </a:extLst>
          </p:cNvPr>
          <p:cNvSpPr>
            <a:spLocks noGrp="1"/>
          </p:cNvSpPr>
          <p:nvPr>
            <p:ph type="title"/>
          </p:nvPr>
        </p:nvSpPr>
        <p:spPr/>
        <p:txBody>
          <a:bodyPr/>
          <a:lstStyle/>
          <a:p>
            <a:r>
              <a:rPr lang="en-US" dirty="0"/>
              <a:t>Linked Account Shared Fields</a:t>
            </a:r>
          </a:p>
        </p:txBody>
      </p:sp>
      <p:sp>
        <p:nvSpPr>
          <p:cNvPr id="6" name="Text Placeholder 5">
            <a:extLst>
              <a:ext uri="{FF2B5EF4-FFF2-40B4-BE49-F238E27FC236}">
                <a16:creationId xmlns:a16="http://schemas.microsoft.com/office/drawing/2014/main" id="{30D2CFE7-418A-C63D-1E69-3DED7752C827}"/>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3742E12E-5C96-9D88-B133-ED8E5A402FFA}"/>
              </a:ext>
            </a:extLst>
          </p:cNvPr>
          <p:cNvSpPr>
            <a:spLocks noGrp="1"/>
          </p:cNvSpPr>
          <p:nvPr>
            <p:ph type="body" sz="quarter" idx="14"/>
          </p:nvPr>
        </p:nvSpPr>
        <p:spPr/>
        <p:txBody>
          <a:bodyPr/>
          <a:lstStyle/>
          <a:p>
            <a:pPr marL="0" indent="0">
              <a:buNone/>
            </a:pPr>
            <a:r>
              <a:rPr lang="en-US" dirty="0"/>
              <a:t>Linked Account Shared Fields setup enables you to control what fields </a:t>
            </a:r>
            <a:r>
              <a:rPr lang="en-US" b="1" dirty="0"/>
              <a:t>from your patron records </a:t>
            </a:r>
            <a:r>
              <a:rPr lang="en-US" dirty="0"/>
              <a:t>are copied over to another institution. It enables you to protect the privacy of your patrons, for example by setting this configuration to enable other institutions to pull only the patron name and email.</a:t>
            </a:r>
          </a:p>
          <a:p>
            <a:pPr marL="0" indent="0">
              <a:buNone/>
            </a:pPr>
            <a:endParaRPr lang="en-US" dirty="0"/>
          </a:p>
          <a:p>
            <a:pPr marL="0" indent="0">
              <a:buNone/>
            </a:pPr>
            <a:r>
              <a:rPr lang="en-US" dirty="0"/>
              <a:t>Linked account rules are configured using the </a:t>
            </a:r>
            <a:r>
              <a:rPr lang="en-US" b="1" dirty="0"/>
              <a:t>Configuration menu &gt; User Management &gt; Collaborative Networks &gt; Linked Account Shared Fields </a:t>
            </a:r>
            <a:r>
              <a:rPr lang="en-US" dirty="0"/>
              <a:t>option. </a:t>
            </a:r>
          </a:p>
        </p:txBody>
      </p:sp>
      <p:pic>
        <p:nvPicPr>
          <p:cNvPr id="4" name="Picture 3">
            <a:extLst>
              <a:ext uri="{FF2B5EF4-FFF2-40B4-BE49-F238E27FC236}">
                <a16:creationId xmlns:a16="http://schemas.microsoft.com/office/drawing/2014/main" id="{AF6B4B97-22BE-920A-5B16-1642627EDEA9}"/>
              </a:ext>
            </a:extLst>
          </p:cNvPr>
          <p:cNvPicPr>
            <a:picLocks noChangeAspect="1"/>
          </p:cNvPicPr>
          <p:nvPr/>
        </p:nvPicPr>
        <p:blipFill>
          <a:blip r:embed="rId2"/>
          <a:stretch>
            <a:fillRect/>
          </a:stretch>
        </p:blipFill>
        <p:spPr>
          <a:xfrm>
            <a:off x="5715590" y="800100"/>
            <a:ext cx="6134100" cy="6057900"/>
          </a:xfrm>
          <a:prstGeom prst="rect">
            <a:avLst/>
          </a:prstGeom>
        </p:spPr>
      </p:pic>
    </p:spTree>
    <p:extLst>
      <p:ext uri="{BB962C8B-B14F-4D97-AF65-F5344CB8AC3E}">
        <p14:creationId xmlns:p14="http://schemas.microsoft.com/office/powerpoint/2010/main" val="2589479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A39EF9-A7C5-1DD6-D9B4-054BE2D25783}"/>
              </a:ext>
            </a:extLst>
          </p:cNvPr>
          <p:cNvSpPr>
            <a:spLocks noGrp="1"/>
          </p:cNvSpPr>
          <p:nvPr>
            <p:ph type="title"/>
          </p:nvPr>
        </p:nvSpPr>
        <p:spPr/>
        <p:txBody>
          <a:bodyPr/>
          <a:lstStyle/>
          <a:p>
            <a:r>
              <a:rPr lang="en-US" dirty="0"/>
              <a:t>Restricted Users</a:t>
            </a:r>
          </a:p>
        </p:txBody>
      </p:sp>
      <p:sp>
        <p:nvSpPr>
          <p:cNvPr id="6" name="Text Placeholder 5">
            <a:extLst>
              <a:ext uri="{FF2B5EF4-FFF2-40B4-BE49-F238E27FC236}">
                <a16:creationId xmlns:a16="http://schemas.microsoft.com/office/drawing/2014/main" id="{30D2CFE7-418A-C63D-1E69-3DED7752C827}"/>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3742E12E-5C96-9D88-B133-ED8E5A402FFA}"/>
              </a:ext>
            </a:extLst>
          </p:cNvPr>
          <p:cNvSpPr>
            <a:spLocks noGrp="1"/>
          </p:cNvSpPr>
          <p:nvPr>
            <p:ph type="body" sz="quarter" idx="14"/>
          </p:nvPr>
        </p:nvSpPr>
        <p:spPr/>
        <p:txBody>
          <a:bodyPr/>
          <a:lstStyle/>
          <a:p>
            <a:pPr marL="0" indent="0">
              <a:buNone/>
            </a:pPr>
            <a:r>
              <a:rPr lang="en-US" dirty="0"/>
              <a:t>Restricted Users setup enables you to determine </a:t>
            </a:r>
            <a:r>
              <a:rPr lang="en-US" b="1" dirty="0"/>
              <a:t>which user groups are hidden from other institutions </a:t>
            </a:r>
            <a:r>
              <a:rPr lang="en-US" dirty="0"/>
              <a:t>in a fulfillment network. Effectively, this excludes these user groups from being able to receive services at another institution, since their user record is not shared with another institution. </a:t>
            </a:r>
          </a:p>
          <a:p>
            <a:pPr marL="0" indent="0">
              <a:buNone/>
            </a:pPr>
            <a:r>
              <a:rPr lang="en-US" dirty="0"/>
              <a:t>This can be configured for several reasons, such as:</a:t>
            </a:r>
          </a:p>
          <a:p>
            <a:r>
              <a:rPr lang="en-US" dirty="0"/>
              <a:t>Some user groups may not be eligible for fulfillment network services because of institutional fulfillment policies</a:t>
            </a:r>
          </a:p>
          <a:p>
            <a:r>
              <a:rPr lang="en-US" dirty="0"/>
              <a:t>Some users' records may be considered private and not allowed for sharing because of privacy concerns</a:t>
            </a:r>
          </a:p>
          <a:p>
            <a:pPr marL="0" indent="0">
              <a:buNone/>
            </a:pPr>
            <a:r>
              <a:rPr lang="en-US" dirty="0"/>
              <a:t>Restricted Users rules are configured using the </a:t>
            </a:r>
            <a:r>
              <a:rPr lang="en-US" b="1" dirty="0"/>
              <a:t>Configuration menu &gt; User Management &gt; Collaborative Networks &gt; Restricted Users </a:t>
            </a:r>
            <a:r>
              <a:rPr lang="en-US" dirty="0"/>
              <a:t>option. </a:t>
            </a:r>
          </a:p>
        </p:txBody>
      </p:sp>
      <p:pic>
        <p:nvPicPr>
          <p:cNvPr id="3" name="Picture 2">
            <a:extLst>
              <a:ext uri="{FF2B5EF4-FFF2-40B4-BE49-F238E27FC236}">
                <a16:creationId xmlns:a16="http://schemas.microsoft.com/office/drawing/2014/main" id="{F24894CF-AB49-101D-F238-720D14F347DA}"/>
              </a:ext>
            </a:extLst>
          </p:cNvPr>
          <p:cNvPicPr>
            <a:picLocks noChangeAspect="1"/>
          </p:cNvPicPr>
          <p:nvPr/>
        </p:nvPicPr>
        <p:blipFill>
          <a:blip r:embed="rId2"/>
          <a:stretch>
            <a:fillRect/>
          </a:stretch>
        </p:blipFill>
        <p:spPr>
          <a:xfrm>
            <a:off x="5585220" y="1414020"/>
            <a:ext cx="6400715" cy="3459637"/>
          </a:xfrm>
          <a:prstGeom prst="rect">
            <a:avLst/>
          </a:prstGeom>
        </p:spPr>
      </p:pic>
    </p:spTree>
    <p:extLst>
      <p:ext uri="{BB962C8B-B14F-4D97-AF65-F5344CB8AC3E}">
        <p14:creationId xmlns:p14="http://schemas.microsoft.com/office/powerpoint/2010/main" val="976130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74D7DBCF-B60C-DF36-BC88-CE4F202548CD}"/>
              </a:ext>
            </a:extLst>
          </p:cNvPr>
          <p:cNvSpPr>
            <a:spLocks noGrp="1"/>
          </p:cNvSpPr>
          <p:nvPr>
            <p:ph type="pic" sz="quarter" idx="10"/>
          </p:nvPr>
        </p:nvSpPr>
        <p:spPr/>
        <p:txBody>
          <a:bodyPr/>
          <a:lstStyle/>
          <a:p>
            <a:endParaRPr lang="en-US"/>
          </a:p>
        </p:txBody>
      </p:sp>
      <p:sp>
        <p:nvSpPr>
          <p:cNvPr id="30" name="Text Placeholder 29">
            <a:extLst>
              <a:ext uri="{FF2B5EF4-FFF2-40B4-BE49-F238E27FC236}">
                <a16:creationId xmlns:a16="http://schemas.microsoft.com/office/drawing/2014/main" id="{CAF849AD-563D-086B-0C2B-09A586A20494}"/>
              </a:ext>
            </a:extLst>
          </p:cNvPr>
          <p:cNvSpPr>
            <a:spLocks noGrp="1"/>
          </p:cNvSpPr>
          <p:nvPr>
            <p:ph type="body" sz="quarter" idx="16"/>
          </p:nvPr>
        </p:nvSpPr>
        <p:spPr/>
        <p:txBody>
          <a:bodyPr/>
          <a:lstStyle/>
          <a:p>
            <a:r>
              <a:rPr lang="en-US" dirty="0"/>
              <a:t>The Automated Fulfillment Network</a:t>
            </a:r>
          </a:p>
        </p:txBody>
      </p:sp>
      <p:sp>
        <p:nvSpPr>
          <p:cNvPr id="31" name="Text Placeholder 30">
            <a:extLst>
              <a:ext uri="{FF2B5EF4-FFF2-40B4-BE49-F238E27FC236}">
                <a16:creationId xmlns:a16="http://schemas.microsoft.com/office/drawing/2014/main" id="{3D594A57-DE24-F3E0-2F05-3BCC79B2593D}"/>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3773429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A39EF9-A7C5-1DD6-D9B4-054BE2D25783}"/>
              </a:ext>
            </a:extLst>
          </p:cNvPr>
          <p:cNvSpPr>
            <a:spLocks noGrp="1"/>
          </p:cNvSpPr>
          <p:nvPr>
            <p:ph type="title"/>
          </p:nvPr>
        </p:nvSpPr>
        <p:spPr/>
        <p:txBody>
          <a:bodyPr/>
          <a:lstStyle/>
          <a:p>
            <a:r>
              <a:rPr lang="en-US" dirty="0"/>
              <a:t>Searchable Identifiers</a:t>
            </a:r>
          </a:p>
        </p:txBody>
      </p:sp>
      <p:sp>
        <p:nvSpPr>
          <p:cNvPr id="6" name="Text Placeholder 5">
            <a:extLst>
              <a:ext uri="{FF2B5EF4-FFF2-40B4-BE49-F238E27FC236}">
                <a16:creationId xmlns:a16="http://schemas.microsoft.com/office/drawing/2014/main" id="{30D2CFE7-418A-C63D-1E69-3DED7752C827}"/>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3742E12E-5C96-9D88-B133-ED8E5A402FFA}"/>
              </a:ext>
            </a:extLst>
          </p:cNvPr>
          <p:cNvSpPr>
            <a:spLocks noGrp="1"/>
          </p:cNvSpPr>
          <p:nvPr>
            <p:ph type="body" sz="quarter" idx="14"/>
          </p:nvPr>
        </p:nvSpPr>
        <p:spPr/>
        <p:txBody>
          <a:bodyPr/>
          <a:lstStyle/>
          <a:p>
            <a:pPr marL="0" indent="0">
              <a:buNone/>
            </a:pPr>
            <a:r>
              <a:rPr lang="en-US" dirty="0"/>
              <a:t>Searchable Identifiers define </a:t>
            </a:r>
            <a:r>
              <a:rPr lang="en-US" b="1" dirty="0"/>
              <a:t>which user identifiers are searchable via the fulfillment network process for fetching patron information</a:t>
            </a:r>
            <a:r>
              <a:rPr lang="en-US" dirty="0"/>
              <a:t>. </a:t>
            </a:r>
          </a:p>
          <a:p>
            <a:pPr marL="0" indent="0">
              <a:buNone/>
            </a:pPr>
            <a:r>
              <a:rPr lang="en-US" dirty="0"/>
              <a:t>A typical use case is where not all patrons are eligible for fulfillment network services. </a:t>
            </a:r>
          </a:p>
          <a:p>
            <a:r>
              <a:rPr lang="en-US" dirty="0"/>
              <a:t>Only patrons that are granted the ID types configured in this table are able to get fulfillment network service</a:t>
            </a:r>
          </a:p>
          <a:p>
            <a:r>
              <a:rPr lang="en-US" dirty="0"/>
              <a:t>Only by using the IDs of the types configured here when identifying at the circulation desk of a remote library.</a:t>
            </a:r>
          </a:p>
          <a:p>
            <a:pPr marL="0" indent="0">
              <a:buNone/>
            </a:pPr>
            <a:endParaRPr lang="en-US" dirty="0"/>
          </a:p>
          <a:p>
            <a:pPr marL="0" indent="0">
              <a:buNone/>
            </a:pPr>
            <a:r>
              <a:rPr lang="en-US" dirty="0"/>
              <a:t>Searchable Identifiers are configured using the </a:t>
            </a:r>
            <a:r>
              <a:rPr lang="en-US" b="1" dirty="0"/>
              <a:t>Configuration menu &gt; User Management &gt; Collaborative Networks &gt; Searchable Identifiers </a:t>
            </a:r>
            <a:r>
              <a:rPr lang="en-US" dirty="0"/>
              <a:t>option. </a:t>
            </a:r>
          </a:p>
        </p:txBody>
      </p:sp>
      <p:pic>
        <p:nvPicPr>
          <p:cNvPr id="4" name="Picture 3">
            <a:extLst>
              <a:ext uri="{FF2B5EF4-FFF2-40B4-BE49-F238E27FC236}">
                <a16:creationId xmlns:a16="http://schemas.microsoft.com/office/drawing/2014/main" id="{2CD32267-3C30-2E58-FD02-9C1D328390C8}"/>
              </a:ext>
            </a:extLst>
          </p:cNvPr>
          <p:cNvPicPr>
            <a:picLocks noChangeAspect="1"/>
          </p:cNvPicPr>
          <p:nvPr/>
        </p:nvPicPr>
        <p:blipFill>
          <a:blip r:embed="rId2"/>
          <a:stretch>
            <a:fillRect/>
          </a:stretch>
        </p:blipFill>
        <p:spPr>
          <a:xfrm>
            <a:off x="5770717" y="1808163"/>
            <a:ext cx="6207461" cy="2631502"/>
          </a:xfrm>
          <a:prstGeom prst="rect">
            <a:avLst/>
          </a:prstGeom>
        </p:spPr>
      </p:pic>
    </p:spTree>
    <p:extLst>
      <p:ext uri="{BB962C8B-B14F-4D97-AF65-F5344CB8AC3E}">
        <p14:creationId xmlns:p14="http://schemas.microsoft.com/office/powerpoint/2010/main" val="1471629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0D2CFE7-418A-C63D-1E69-3DED7752C827}"/>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3742E12E-5C96-9D88-B133-ED8E5A402FFA}"/>
              </a:ext>
            </a:extLst>
          </p:cNvPr>
          <p:cNvSpPr>
            <a:spLocks noGrp="1"/>
          </p:cNvSpPr>
          <p:nvPr>
            <p:ph type="body" sz="quarter" idx="14"/>
          </p:nvPr>
        </p:nvSpPr>
        <p:spPr/>
        <p:txBody>
          <a:bodyPr/>
          <a:lstStyle/>
          <a:p>
            <a:pPr marL="0" indent="0">
              <a:buNone/>
            </a:pPr>
            <a:r>
              <a:rPr lang="en-US" dirty="0"/>
              <a:t>if you want user IDs of linked account to be copied from the source institution to the linked account you can use the </a:t>
            </a:r>
            <a:r>
              <a:rPr lang="en-US" b="1" dirty="0"/>
              <a:t>Configuration menu &gt; User Management &gt; General &gt; Collaborative Networks&gt;Cross Consortia Identifiers </a:t>
            </a:r>
            <a:r>
              <a:rPr lang="en-US" dirty="0"/>
              <a:t>option to determine the identifiers of which type will be copied over. At minimum, using this option will cause the Primary ID to be copied from the source institution to the linked account. </a:t>
            </a:r>
          </a:p>
          <a:p>
            <a:pPr marL="0" indent="0">
              <a:buNone/>
            </a:pPr>
            <a:endParaRPr lang="en-US" dirty="0"/>
          </a:p>
          <a:p>
            <a:pPr marL="0" indent="0">
              <a:buNone/>
            </a:pPr>
            <a:r>
              <a:rPr lang="en-US" b="1" dirty="0"/>
              <a:t>For members of a NZ, this option may be configured in the NZ.</a:t>
            </a:r>
          </a:p>
        </p:txBody>
      </p:sp>
      <p:sp>
        <p:nvSpPr>
          <p:cNvPr id="3" name="Title 2">
            <a:extLst>
              <a:ext uri="{FF2B5EF4-FFF2-40B4-BE49-F238E27FC236}">
                <a16:creationId xmlns:a16="http://schemas.microsoft.com/office/drawing/2014/main" id="{858DDE1C-7D2F-E837-4BF0-AFE6D26C647B}"/>
              </a:ext>
            </a:extLst>
          </p:cNvPr>
          <p:cNvSpPr>
            <a:spLocks noGrp="1"/>
          </p:cNvSpPr>
          <p:nvPr>
            <p:ph type="title"/>
          </p:nvPr>
        </p:nvSpPr>
        <p:spPr/>
        <p:txBody>
          <a:bodyPr/>
          <a:lstStyle/>
          <a:p>
            <a:r>
              <a:rPr lang="en-US" dirty="0"/>
              <a:t>Cross Consortia Identifiers</a:t>
            </a:r>
            <a:br>
              <a:rPr lang="en-US" dirty="0"/>
            </a:br>
            <a:endParaRPr lang="en-US" dirty="0"/>
          </a:p>
        </p:txBody>
      </p:sp>
    </p:spTree>
    <p:extLst>
      <p:ext uri="{BB962C8B-B14F-4D97-AF65-F5344CB8AC3E}">
        <p14:creationId xmlns:p14="http://schemas.microsoft.com/office/powerpoint/2010/main" val="275032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0D2CFE7-418A-C63D-1E69-3DED7752C827}"/>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3742E12E-5C96-9D88-B133-ED8E5A402FFA}"/>
              </a:ext>
            </a:extLst>
          </p:cNvPr>
          <p:cNvSpPr>
            <a:spLocks noGrp="1"/>
          </p:cNvSpPr>
          <p:nvPr>
            <p:ph type="body" sz="quarter" idx="14"/>
          </p:nvPr>
        </p:nvSpPr>
        <p:spPr/>
        <p:txBody>
          <a:bodyPr/>
          <a:lstStyle/>
          <a:p>
            <a:pPr marL="0" indent="0">
              <a:buNone/>
            </a:pPr>
            <a:r>
              <a:rPr lang="en-US" dirty="0"/>
              <a:t>If the user IDs in the network are fully unique, such as, the same ID is not used for identifying two different patrons in two different institutions, then you may set up the </a:t>
            </a:r>
            <a:r>
              <a:rPr lang="en-US" b="1" dirty="0" err="1"/>
              <a:t>network_users_unique_identifiers</a:t>
            </a:r>
            <a:r>
              <a:rPr lang="en-US" b="1" dirty="0"/>
              <a:t> </a:t>
            </a:r>
            <a:r>
              <a:rPr lang="en-US" dirty="0"/>
              <a:t>parameter to FULL. </a:t>
            </a:r>
          </a:p>
          <a:p>
            <a:pPr marL="0" indent="0">
              <a:buNone/>
            </a:pPr>
            <a:r>
              <a:rPr lang="en-US" dirty="0"/>
              <a:t>This way, when patrons approach a desk in your library, there is not a need to first select their source institution before scanning in their ID. By only scanning in their ID, Alma finds the correct record in whatever institution in the network and pulls the user record.</a:t>
            </a:r>
          </a:p>
          <a:p>
            <a:pPr marL="0" indent="0">
              <a:buNone/>
            </a:pPr>
            <a:endParaRPr lang="en-US" dirty="0"/>
          </a:p>
          <a:p>
            <a:pPr marL="0" indent="0">
              <a:buNone/>
            </a:pPr>
            <a:r>
              <a:rPr lang="en-US" dirty="0"/>
              <a:t>This option is configured using the Configuration menu &gt; </a:t>
            </a:r>
            <a:r>
              <a:rPr lang="en-US" b="1" dirty="0"/>
              <a:t>User Management &gt; General &gt; Other Settings option, and setting the </a:t>
            </a:r>
            <a:r>
              <a:rPr lang="en-US" b="1" dirty="0" err="1"/>
              <a:t>network_users_unique_identifiers</a:t>
            </a:r>
            <a:r>
              <a:rPr lang="en-US" b="1" dirty="0"/>
              <a:t> parameter to FULL</a:t>
            </a:r>
            <a:r>
              <a:rPr lang="en-US" dirty="0"/>
              <a:t>. These rules affect how accounts are pulled to your institution from other institutions.</a:t>
            </a:r>
            <a:endParaRPr lang="en-US" b="1" dirty="0"/>
          </a:p>
        </p:txBody>
      </p:sp>
      <p:sp>
        <p:nvSpPr>
          <p:cNvPr id="3" name="Title 2">
            <a:extLst>
              <a:ext uri="{FF2B5EF4-FFF2-40B4-BE49-F238E27FC236}">
                <a16:creationId xmlns:a16="http://schemas.microsoft.com/office/drawing/2014/main" id="{858DDE1C-7D2F-E837-4BF0-AFE6D26C647B}"/>
              </a:ext>
            </a:extLst>
          </p:cNvPr>
          <p:cNvSpPr>
            <a:spLocks noGrp="1"/>
          </p:cNvSpPr>
          <p:nvPr>
            <p:ph type="title"/>
          </p:nvPr>
        </p:nvSpPr>
        <p:spPr/>
        <p:txBody>
          <a:bodyPr/>
          <a:lstStyle/>
          <a:p>
            <a:r>
              <a:rPr lang="en-US" dirty="0" err="1"/>
              <a:t>Consortially</a:t>
            </a:r>
            <a:r>
              <a:rPr lang="en-US" dirty="0"/>
              <a:t> Unique Identifiers</a:t>
            </a:r>
          </a:p>
        </p:txBody>
      </p:sp>
      <p:sp>
        <p:nvSpPr>
          <p:cNvPr id="8" name="TextBox 7">
            <a:extLst>
              <a:ext uri="{FF2B5EF4-FFF2-40B4-BE49-F238E27FC236}">
                <a16:creationId xmlns:a16="http://schemas.microsoft.com/office/drawing/2014/main" id="{A3506C3B-79D3-475F-3E63-660EE2ACFC81}"/>
              </a:ext>
            </a:extLst>
          </p:cNvPr>
          <p:cNvSpPr txBox="1"/>
          <p:nvPr/>
        </p:nvSpPr>
        <p:spPr>
          <a:xfrm>
            <a:off x="5785701" y="1798736"/>
            <a:ext cx="6311244" cy="2169825"/>
          </a:xfrm>
          <a:prstGeom prst="rect">
            <a:avLst/>
          </a:prstGeom>
          <a:solidFill>
            <a:schemeClr val="bg1"/>
          </a:solidFill>
          <a:ln>
            <a:noFill/>
          </a:ln>
        </p:spPr>
        <p:txBody>
          <a:bodyPr wrap="square">
            <a:spAutoFit/>
          </a:bodyPr>
          <a:lstStyle/>
          <a:p>
            <a:r>
              <a:rPr lang="en-US" sz="1500" dirty="0"/>
              <a:t>This option should only be used if you can guarantee that user </a:t>
            </a:r>
            <a:r>
              <a:rPr lang="en-US" sz="1500" b="1" dirty="0"/>
              <a:t>IDs are 100% unique across the network. </a:t>
            </a:r>
          </a:p>
          <a:p>
            <a:endParaRPr lang="en-US" sz="1500" b="1" dirty="0"/>
          </a:p>
          <a:p>
            <a:r>
              <a:rPr lang="en-US" sz="1500" dirty="0"/>
              <a:t>If user IDs are not 100% unique across the network, then consult the Ex Libris staff. In cases where there is a high level of uniqueness, a setup may still be done such that unique records are automatically identified without requiring to select the source institution, and where a non-unique ID is scanned in a select option, a pop up is displayed enabling to select the correct record.</a:t>
            </a:r>
          </a:p>
        </p:txBody>
      </p:sp>
    </p:spTree>
    <p:extLst>
      <p:ext uri="{BB962C8B-B14F-4D97-AF65-F5344CB8AC3E}">
        <p14:creationId xmlns:p14="http://schemas.microsoft.com/office/powerpoint/2010/main" val="1988947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0855E-8786-BF9A-3C0D-77CA0446B099}"/>
              </a:ext>
            </a:extLst>
          </p:cNvPr>
          <p:cNvSpPr>
            <a:spLocks noGrp="1"/>
          </p:cNvSpPr>
          <p:nvPr>
            <p:ph type="title"/>
          </p:nvPr>
        </p:nvSpPr>
        <p:spPr/>
        <p:txBody>
          <a:bodyPr/>
          <a:lstStyle/>
          <a:p>
            <a:r>
              <a:rPr lang="en-US" dirty="0"/>
              <a:t>Testing Your Setup</a:t>
            </a:r>
            <a:br>
              <a:rPr lang="en-US" dirty="0"/>
            </a:br>
            <a:endParaRPr lang="en-US" dirty="0"/>
          </a:p>
        </p:txBody>
      </p:sp>
      <p:sp>
        <p:nvSpPr>
          <p:cNvPr id="3" name="Footer Placeholder 2">
            <a:extLst>
              <a:ext uri="{FF2B5EF4-FFF2-40B4-BE49-F238E27FC236}">
                <a16:creationId xmlns:a16="http://schemas.microsoft.com/office/drawing/2014/main" id="{CE538BAA-CFEF-BC4E-7E58-E7305746965F}"/>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645678E2-9FCC-71A2-271C-46B4172C3ED6}"/>
              </a:ext>
            </a:extLst>
          </p:cNvPr>
          <p:cNvSpPr>
            <a:spLocks noGrp="1"/>
          </p:cNvSpPr>
          <p:nvPr>
            <p:ph type="sldNum" sz="quarter" idx="11"/>
          </p:nvPr>
        </p:nvSpPr>
        <p:spPr/>
        <p:txBody>
          <a:bodyPr/>
          <a:lstStyle/>
          <a:p>
            <a:fld id="{F59CD943-D024-467A-B36E-F11E1285ED75}" type="slidenum">
              <a:rPr lang="en-GB" smtClean="0"/>
              <a:pPr/>
              <a:t>23</a:t>
            </a:fld>
            <a:endParaRPr lang="en-GB" dirty="0"/>
          </a:p>
        </p:txBody>
      </p:sp>
      <p:sp>
        <p:nvSpPr>
          <p:cNvPr id="5" name="Text Placeholder 4">
            <a:extLst>
              <a:ext uri="{FF2B5EF4-FFF2-40B4-BE49-F238E27FC236}">
                <a16:creationId xmlns:a16="http://schemas.microsoft.com/office/drawing/2014/main" id="{AD9729C1-ADF1-1200-BC4F-61975850A7AB}"/>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09994680-6807-7DF6-0CFD-F8AB5D2DBB33}"/>
              </a:ext>
            </a:extLst>
          </p:cNvPr>
          <p:cNvSpPr>
            <a:spLocks noGrp="1"/>
          </p:cNvSpPr>
          <p:nvPr>
            <p:ph type="body" sz="quarter" idx="14"/>
          </p:nvPr>
        </p:nvSpPr>
        <p:spPr/>
        <p:txBody>
          <a:bodyPr/>
          <a:lstStyle/>
          <a:p>
            <a:pPr marL="342900" indent="-342900">
              <a:buFont typeface="+mj-lt"/>
              <a:buAutoNum type="arabicPeriod"/>
            </a:pPr>
            <a:r>
              <a:rPr lang="en-US" dirty="0"/>
              <a:t>Identify a user record in institution A in which you want to receive fulfillment services at institution B.</a:t>
            </a:r>
          </a:p>
          <a:p>
            <a:pPr marL="342900" indent="-342900">
              <a:buFont typeface="+mj-lt"/>
              <a:buAutoNum type="arabicPeriod"/>
            </a:pPr>
            <a:r>
              <a:rPr lang="en-US" dirty="0"/>
              <a:t>In institution B, access the Manage Patron Services page.</a:t>
            </a:r>
          </a:p>
          <a:p>
            <a:pPr marL="342900" indent="-342900">
              <a:buFont typeface="+mj-lt"/>
              <a:buAutoNum type="arabicPeriod"/>
            </a:pPr>
            <a:r>
              <a:rPr lang="en-US" dirty="0"/>
              <a:t>Select Find user in other institution. From the drop-down, select Institution A.</a:t>
            </a:r>
          </a:p>
          <a:p>
            <a:pPr marL="342900" indent="-342900">
              <a:buFont typeface="+mj-lt"/>
              <a:buAutoNum type="arabicPeriod"/>
            </a:pPr>
            <a:r>
              <a:rPr lang="en-US" dirty="0"/>
              <a:t>Scan the ID of the record you identified in step 1.</a:t>
            </a:r>
          </a:p>
        </p:txBody>
      </p:sp>
      <p:sp>
        <p:nvSpPr>
          <p:cNvPr id="11" name="TextBox 10">
            <a:extLst>
              <a:ext uri="{FF2B5EF4-FFF2-40B4-BE49-F238E27FC236}">
                <a16:creationId xmlns:a16="http://schemas.microsoft.com/office/drawing/2014/main" id="{200A1794-0862-6A3E-7CFA-9BAE60F2ADA7}"/>
              </a:ext>
            </a:extLst>
          </p:cNvPr>
          <p:cNvSpPr txBox="1"/>
          <p:nvPr/>
        </p:nvSpPr>
        <p:spPr>
          <a:xfrm>
            <a:off x="6192922" y="1819049"/>
            <a:ext cx="5763788" cy="1015663"/>
          </a:xfrm>
          <a:prstGeom prst="rect">
            <a:avLst/>
          </a:prstGeom>
          <a:solidFill>
            <a:schemeClr val="bg1"/>
          </a:solidFill>
          <a:ln>
            <a:noFill/>
          </a:ln>
        </p:spPr>
        <p:txBody>
          <a:bodyPr wrap="square">
            <a:spAutoFit/>
          </a:bodyPr>
          <a:lstStyle/>
          <a:p>
            <a:r>
              <a:rPr lang="en-US" sz="1500" dirty="0"/>
              <a:t>The setup needs to be done at two institutions before a test is completed;  </a:t>
            </a:r>
          </a:p>
          <a:p>
            <a:pPr marL="285750" indent="-285750">
              <a:buFont typeface="Arial" panose="020B0604020202020204" pitchFamily="34" charset="0"/>
              <a:buChar char="•"/>
            </a:pPr>
            <a:r>
              <a:rPr lang="en-US" sz="1500" dirty="0"/>
              <a:t>The institution from which the user record is pulled </a:t>
            </a:r>
          </a:p>
          <a:p>
            <a:pPr marL="285750" indent="-285750">
              <a:buFont typeface="Arial" panose="020B0604020202020204" pitchFamily="34" charset="0"/>
              <a:buChar char="•"/>
            </a:pPr>
            <a:r>
              <a:rPr lang="en-US" sz="1500" dirty="0"/>
              <a:t>The institution to which it will be placed</a:t>
            </a:r>
          </a:p>
        </p:txBody>
      </p:sp>
      <p:pic>
        <p:nvPicPr>
          <p:cNvPr id="13" name="Picture 12">
            <a:extLst>
              <a:ext uri="{FF2B5EF4-FFF2-40B4-BE49-F238E27FC236}">
                <a16:creationId xmlns:a16="http://schemas.microsoft.com/office/drawing/2014/main" id="{01EDF29A-722B-3B9D-87B8-A1CF2BCCA5D1}"/>
              </a:ext>
            </a:extLst>
          </p:cNvPr>
          <p:cNvPicPr>
            <a:picLocks noChangeAspect="1"/>
          </p:cNvPicPr>
          <p:nvPr/>
        </p:nvPicPr>
        <p:blipFill>
          <a:blip r:embed="rId2"/>
          <a:stretch>
            <a:fillRect/>
          </a:stretch>
        </p:blipFill>
        <p:spPr>
          <a:xfrm>
            <a:off x="5232060" y="3271778"/>
            <a:ext cx="6724650" cy="3076575"/>
          </a:xfrm>
          <a:prstGeom prst="rect">
            <a:avLst/>
          </a:prstGeom>
        </p:spPr>
      </p:pic>
    </p:spTree>
    <p:extLst>
      <p:ext uri="{BB962C8B-B14F-4D97-AF65-F5344CB8AC3E}">
        <p14:creationId xmlns:p14="http://schemas.microsoft.com/office/powerpoint/2010/main" val="3383455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74D7DBCF-B60C-DF36-BC88-CE4F202548CD}"/>
              </a:ext>
            </a:extLst>
          </p:cNvPr>
          <p:cNvSpPr>
            <a:spLocks noGrp="1"/>
          </p:cNvSpPr>
          <p:nvPr>
            <p:ph type="pic" sz="quarter" idx="10"/>
          </p:nvPr>
        </p:nvSpPr>
        <p:spPr/>
        <p:txBody>
          <a:bodyPr/>
          <a:lstStyle/>
          <a:p>
            <a:endParaRPr lang="en-US"/>
          </a:p>
        </p:txBody>
      </p:sp>
      <p:sp>
        <p:nvSpPr>
          <p:cNvPr id="30" name="Text Placeholder 29">
            <a:extLst>
              <a:ext uri="{FF2B5EF4-FFF2-40B4-BE49-F238E27FC236}">
                <a16:creationId xmlns:a16="http://schemas.microsoft.com/office/drawing/2014/main" id="{CAF849AD-563D-086B-0C2B-09A586A20494}"/>
              </a:ext>
            </a:extLst>
          </p:cNvPr>
          <p:cNvSpPr>
            <a:spLocks noGrp="1"/>
          </p:cNvSpPr>
          <p:nvPr>
            <p:ph type="body" sz="quarter" idx="16"/>
          </p:nvPr>
        </p:nvSpPr>
        <p:spPr/>
        <p:txBody>
          <a:bodyPr/>
          <a:lstStyle/>
          <a:p>
            <a:r>
              <a:rPr lang="en-US" dirty="0"/>
              <a:t>Setting up the Fulfillment Attributes</a:t>
            </a:r>
          </a:p>
        </p:txBody>
      </p:sp>
      <p:sp>
        <p:nvSpPr>
          <p:cNvPr id="31" name="Text Placeholder 30">
            <a:extLst>
              <a:ext uri="{FF2B5EF4-FFF2-40B4-BE49-F238E27FC236}">
                <a16:creationId xmlns:a16="http://schemas.microsoft.com/office/drawing/2014/main" id="{3D594A57-DE24-F3E0-2F05-3BCC79B2593D}"/>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3341062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0D2CFE7-418A-C63D-1E69-3DED7752C827}"/>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3742E12E-5C96-9D88-B133-ED8E5A402FFA}"/>
              </a:ext>
            </a:extLst>
          </p:cNvPr>
          <p:cNvSpPr>
            <a:spLocks noGrp="1"/>
          </p:cNvSpPr>
          <p:nvPr>
            <p:ph type="body" sz="quarter" idx="14"/>
          </p:nvPr>
        </p:nvSpPr>
        <p:spPr/>
        <p:txBody>
          <a:bodyPr/>
          <a:lstStyle/>
          <a:p>
            <a:pPr marL="0" indent="0">
              <a:buNone/>
            </a:pPr>
            <a:r>
              <a:rPr lang="en-US" dirty="0"/>
              <a:t>Institution relations determine:</a:t>
            </a:r>
          </a:p>
          <a:p>
            <a:r>
              <a:rPr lang="en-US" dirty="0"/>
              <a:t>Which institution can potentially deliver items to which other institution</a:t>
            </a:r>
          </a:p>
          <a:p>
            <a:r>
              <a:rPr lang="en-US" dirty="0"/>
              <a:t>Which institution can potentially circulate (check in\out) items of another institution</a:t>
            </a:r>
          </a:p>
          <a:p>
            <a:pPr marL="0" indent="0">
              <a:buNone/>
            </a:pPr>
            <a:r>
              <a:rPr lang="en-US" dirty="0"/>
              <a:t>This is configured using the </a:t>
            </a:r>
            <a:r>
              <a:rPr lang="en-US" b="1" dirty="0"/>
              <a:t>Configuration menu &gt; General &gt; Network Groups &gt; Institution Relations </a:t>
            </a:r>
            <a:r>
              <a:rPr lang="en-US" dirty="0"/>
              <a:t>option </a:t>
            </a:r>
            <a:r>
              <a:rPr lang="en-US" b="1" dirty="0"/>
              <a:t>at the NZ or at the IZ.</a:t>
            </a:r>
          </a:p>
        </p:txBody>
      </p:sp>
      <p:sp>
        <p:nvSpPr>
          <p:cNvPr id="3" name="Title 2">
            <a:extLst>
              <a:ext uri="{FF2B5EF4-FFF2-40B4-BE49-F238E27FC236}">
                <a16:creationId xmlns:a16="http://schemas.microsoft.com/office/drawing/2014/main" id="{858DDE1C-7D2F-E837-4BF0-AFE6D26C647B}"/>
              </a:ext>
            </a:extLst>
          </p:cNvPr>
          <p:cNvSpPr>
            <a:spLocks noGrp="1"/>
          </p:cNvSpPr>
          <p:nvPr>
            <p:ph type="title"/>
          </p:nvPr>
        </p:nvSpPr>
        <p:spPr/>
        <p:txBody>
          <a:bodyPr/>
          <a:lstStyle/>
          <a:p>
            <a:r>
              <a:rPr lang="en-US" dirty="0"/>
              <a:t>Institution Relations</a:t>
            </a:r>
          </a:p>
        </p:txBody>
      </p:sp>
      <p:sp>
        <p:nvSpPr>
          <p:cNvPr id="8" name="TextBox 7">
            <a:extLst>
              <a:ext uri="{FF2B5EF4-FFF2-40B4-BE49-F238E27FC236}">
                <a16:creationId xmlns:a16="http://schemas.microsoft.com/office/drawing/2014/main" id="{A3506C3B-79D3-475F-3E63-660EE2ACFC81}"/>
              </a:ext>
            </a:extLst>
          </p:cNvPr>
          <p:cNvSpPr txBox="1"/>
          <p:nvPr/>
        </p:nvSpPr>
        <p:spPr>
          <a:xfrm>
            <a:off x="5848999" y="3468774"/>
            <a:ext cx="6311244" cy="2169825"/>
          </a:xfrm>
          <a:prstGeom prst="rect">
            <a:avLst/>
          </a:prstGeom>
          <a:solidFill>
            <a:schemeClr val="bg1"/>
          </a:solidFill>
          <a:ln>
            <a:noFill/>
          </a:ln>
        </p:spPr>
        <p:txBody>
          <a:bodyPr wrap="square">
            <a:spAutoFit/>
          </a:bodyPr>
          <a:lstStyle/>
          <a:p>
            <a:r>
              <a:rPr lang="en-US" sz="1500" dirty="0"/>
              <a:t>Select Add Relation to add a new relation. The Add Relation pane appears. Populate the pane as follows:</a:t>
            </a:r>
          </a:p>
          <a:p>
            <a:pPr marL="285750" indent="-285750">
              <a:buFont typeface="Arial" panose="020B0604020202020204" pitchFamily="34" charset="0"/>
              <a:buChar char="•"/>
            </a:pPr>
            <a:r>
              <a:rPr lang="en-US" sz="1500" dirty="0"/>
              <a:t>From - select the institution whose fulfillment network behavior is configured. </a:t>
            </a:r>
            <a:r>
              <a:rPr lang="en-US" sz="1500" b="1" dirty="0"/>
              <a:t>This field is only configured for a Network Zone institution.</a:t>
            </a:r>
          </a:p>
          <a:p>
            <a:pPr marL="285750" indent="-285750">
              <a:buFont typeface="Arial" panose="020B0604020202020204" pitchFamily="34" charset="0"/>
              <a:buChar char="•"/>
            </a:pPr>
            <a:r>
              <a:rPr lang="en-US" sz="1500" dirty="0"/>
              <a:t>To - configure the institution who participates as a remote institution in the fulfillment process.</a:t>
            </a:r>
          </a:p>
          <a:p>
            <a:pPr marL="285750" indent="-285750">
              <a:buFont typeface="Arial" panose="020B0604020202020204" pitchFamily="34" charset="0"/>
              <a:buChar char="•"/>
            </a:pPr>
            <a:r>
              <a:rPr lang="en-US" sz="1500" dirty="0"/>
              <a:t>Select Deliver To and/or Circulate For.</a:t>
            </a:r>
          </a:p>
          <a:p>
            <a:pPr marL="285750" indent="-285750">
              <a:buFont typeface="Arial" panose="020B0604020202020204" pitchFamily="34" charset="0"/>
              <a:buChar char="•"/>
            </a:pPr>
            <a:r>
              <a:rPr lang="en-US" sz="1500" dirty="0"/>
              <a:t>Optionally add a note in Note.</a:t>
            </a:r>
          </a:p>
        </p:txBody>
      </p:sp>
      <p:pic>
        <p:nvPicPr>
          <p:cNvPr id="4" name="Picture 3">
            <a:extLst>
              <a:ext uri="{FF2B5EF4-FFF2-40B4-BE49-F238E27FC236}">
                <a16:creationId xmlns:a16="http://schemas.microsoft.com/office/drawing/2014/main" id="{B99EAEE5-C724-98DE-45B2-05002DEF94F5}"/>
              </a:ext>
            </a:extLst>
          </p:cNvPr>
          <p:cNvPicPr>
            <a:picLocks noChangeAspect="1"/>
          </p:cNvPicPr>
          <p:nvPr/>
        </p:nvPicPr>
        <p:blipFill>
          <a:blip r:embed="rId2"/>
          <a:stretch>
            <a:fillRect/>
          </a:stretch>
        </p:blipFill>
        <p:spPr>
          <a:xfrm>
            <a:off x="5848999" y="1604629"/>
            <a:ext cx="5394439" cy="1350341"/>
          </a:xfrm>
          <a:prstGeom prst="rect">
            <a:avLst/>
          </a:prstGeom>
        </p:spPr>
      </p:pic>
    </p:spTree>
    <p:extLst>
      <p:ext uri="{BB962C8B-B14F-4D97-AF65-F5344CB8AC3E}">
        <p14:creationId xmlns:p14="http://schemas.microsoft.com/office/powerpoint/2010/main" val="3220625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0D2CFE7-418A-C63D-1E69-3DED7752C827}"/>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3742E12E-5C96-9D88-B133-ED8E5A402FFA}"/>
              </a:ext>
            </a:extLst>
          </p:cNvPr>
          <p:cNvSpPr>
            <a:spLocks noGrp="1"/>
          </p:cNvSpPr>
          <p:nvPr>
            <p:ph type="body" sz="quarter" idx="14"/>
          </p:nvPr>
        </p:nvSpPr>
        <p:spPr/>
        <p:txBody>
          <a:bodyPr/>
          <a:lstStyle/>
          <a:p>
            <a:pPr marL="0" indent="0">
              <a:buNone/>
            </a:pPr>
            <a:r>
              <a:rPr lang="en-US" dirty="0"/>
              <a:t>Libraries can check out\in items from libraries of other institutions only if they are set as libraries that serve other institutions.</a:t>
            </a:r>
          </a:p>
          <a:p>
            <a:pPr marL="0" indent="0">
              <a:buNone/>
            </a:pPr>
            <a:endParaRPr lang="en-US" dirty="0"/>
          </a:p>
          <a:p>
            <a:pPr marL="0" indent="0">
              <a:buNone/>
            </a:pPr>
            <a:r>
              <a:rPr lang="en-US" dirty="0"/>
              <a:t>When configuring a library </a:t>
            </a:r>
            <a:r>
              <a:rPr lang="en-US" b="1" dirty="0"/>
              <a:t>(Configuration menu &gt; General &gt; Libraries &gt; Add a Library or Edit Library Information)</a:t>
            </a:r>
            <a:r>
              <a:rPr lang="en-US" dirty="0"/>
              <a:t>, select the Serves Other Institutions check box for libraries that are able to process items from other institutions at their primary desks.</a:t>
            </a:r>
            <a:endParaRPr lang="en-US" b="1" dirty="0"/>
          </a:p>
        </p:txBody>
      </p:sp>
      <p:sp>
        <p:nvSpPr>
          <p:cNvPr id="3" name="Title 2">
            <a:extLst>
              <a:ext uri="{FF2B5EF4-FFF2-40B4-BE49-F238E27FC236}">
                <a16:creationId xmlns:a16="http://schemas.microsoft.com/office/drawing/2014/main" id="{858DDE1C-7D2F-E837-4BF0-AFE6D26C647B}"/>
              </a:ext>
            </a:extLst>
          </p:cNvPr>
          <p:cNvSpPr>
            <a:spLocks noGrp="1"/>
          </p:cNvSpPr>
          <p:nvPr>
            <p:ph type="title"/>
          </p:nvPr>
        </p:nvSpPr>
        <p:spPr/>
        <p:txBody>
          <a:bodyPr/>
          <a:lstStyle/>
          <a:p>
            <a:r>
              <a:rPr lang="en-US" dirty="0"/>
              <a:t>Setting up Libraries</a:t>
            </a:r>
          </a:p>
        </p:txBody>
      </p:sp>
      <p:pic>
        <p:nvPicPr>
          <p:cNvPr id="5" name="Picture 4">
            <a:extLst>
              <a:ext uri="{FF2B5EF4-FFF2-40B4-BE49-F238E27FC236}">
                <a16:creationId xmlns:a16="http://schemas.microsoft.com/office/drawing/2014/main" id="{9E0F9BBD-3B07-F145-A8F6-8A83D63ED018}"/>
              </a:ext>
            </a:extLst>
          </p:cNvPr>
          <p:cNvPicPr>
            <a:picLocks noChangeAspect="1"/>
          </p:cNvPicPr>
          <p:nvPr/>
        </p:nvPicPr>
        <p:blipFill>
          <a:blip r:embed="rId2"/>
          <a:stretch>
            <a:fillRect/>
          </a:stretch>
        </p:blipFill>
        <p:spPr>
          <a:xfrm>
            <a:off x="7335428" y="1558417"/>
            <a:ext cx="2781300" cy="3533775"/>
          </a:xfrm>
          <a:prstGeom prst="rect">
            <a:avLst/>
          </a:prstGeom>
        </p:spPr>
      </p:pic>
    </p:spTree>
    <p:extLst>
      <p:ext uri="{BB962C8B-B14F-4D97-AF65-F5344CB8AC3E}">
        <p14:creationId xmlns:p14="http://schemas.microsoft.com/office/powerpoint/2010/main" val="37243947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0855E-8786-BF9A-3C0D-77CA0446B099}"/>
              </a:ext>
            </a:extLst>
          </p:cNvPr>
          <p:cNvSpPr>
            <a:spLocks noGrp="1"/>
          </p:cNvSpPr>
          <p:nvPr>
            <p:ph type="title"/>
          </p:nvPr>
        </p:nvSpPr>
        <p:spPr/>
        <p:txBody>
          <a:bodyPr/>
          <a:lstStyle/>
          <a:p>
            <a:r>
              <a:rPr lang="en-US" dirty="0"/>
              <a:t>Testing Your Setup</a:t>
            </a:r>
            <a:br>
              <a:rPr lang="en-US" dirty="0"/>
            </a:br>
            <a:endParaRPr lang="en-US" dirty="0"/>
          </a:p>
        </p:txBody>
      </p:sp>
      <p:sp>
        <p:nvSpPr>
          <p:cNvPr id="3" name="Footer Placeholder 2">
            <a:extLst>
              <a:ext uri="{FF2B5EF4-FFF2-40B4-BE49-F238E27FC236}">
                <a16:creationId xmlns:a16="http://schemas.microsoft.com/office/drawing/2014/main" id="{CE538BAA-CFEF-BC4E-7E58-E7305746965F}"/>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645678E2-9FCC-71A2-271C-46B4172C3ED6}"/>
              </a:ext>
            </a:extLst>
          </p:cNvPr>
          <p:cNvSpPr>
            <a:spLocks noGrp="1"/>
          </p:cNvSpPr>
          <p:nvPr>
            <p:ph type="sldNum" sz="quarter" idx="11"/>
          </p:nvPr>
        </p:nvSpPr>
        <p:spPr/>
        <p:txBody>
          <a:bodyPr/>
          <a:lstStyle/>
          <a:p>
            <a:fld id="{F59CD943-D024-467A-B36E-F11E1285ED75}" type="slidenum">
              <a:rPr lang="en-GB" smtClean="0"/>
              <a:pPr/>
              <a:t>27</a:t>
            </a:fld>
            <a:endParaRPr lang="en-GB" dirty="0"/>
          </a:p>
        </p:txBody>
      </p:sp>
      <p:sp>
        <p:nvSpPr>
          <p:cNvPr id="5" name="Text Placeholder 4">
            <a:extLst>
              <a:ext uri="{FF2B5EF4-FFF2-40B4-BE49-F238E27FC236}">
                <a16:creationId xmlns:a16="http://schemas.microsoft.com/office/drawing/2014/main" id="{AD9729C1-ADF1-1200-BC4F-61975850A7AB}"/>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09994680-6807-7DF6-0CFD-F8AB5D2DBB33}"/>
              </a:ext>
            </a:extLst>
          </p:cNvPr>
          <p:cNvSpPr>
            <a:spLocks noGrp="1"/>
          </p:cNvSpPr>
          <p:nvPr>
            <p:ph type="body" sz="quarter" idx="14"/>
          </p:nvPr>
        </p:nvSpPr>
        <p:spPr/>
        <p:txBody>
          <a:bodyPr/>
          <a:lstStyle/>
          <a:p>
            <a:pPr marL="0" indent="0">
              <a:buNone/>
            </a:pPr>
            <a:r>
              <a:rPr lang="en-US" dirty="0"/>
              <a:t>It is now possible to use the </a:t>
            </a:r>
            <a:r>
              <a:rPr lang="en-US" b="1" dirty="0"/>
              <a:t>Manage Patron Services </a:t>
            </a:r>
            <a:r>
              <a:rPr lang="en-US" dirty="0"/>
              <a:t>page to scan in </a:t>
            </a:r>
            <a:r>
              <a:rPr lang="en-US" b="1" dirty="0"/>
              <a:t>item barcodes </a:t>
            </a:r>
            <a:r>
              <a:rPr lang="en-US" dirty="0"/>
              <a:t>from institutions that your institution has 'circulate for' relations with (see above). </a:t>
            </a:r>
          </a:p>
          <a:p>
            <a:pPr marL="0" indent="0">
              <a:buNone/>
            </a:pPr>
            <a:r>
              <a:rPr lang="en-US" dirty="0"/>
              <a:t>This is possible only at primary desks of libraries that have been set to service other institutions </a:t>
            </a:r>
          </a:p>
          <a:p>
            <a:pPr marL="342900" indent="-342900">
              <a:buFont typeface="+mj-lt"/>
              <a:buAutoNum type="arabicPeriod"/>
            </a:pPr>
            <a:endParaRPr lang="en-US" dirty="0"/>
          </a:p>
        </p:txBody>
      </p:sp>
      <p:pic>
        <p:nvPicPr>
          <p:cNvPr id="8" name="Picture 7">
            <a:extLst>
              <a:ext uri="{FF2B5EF4-FFF2-40B4-BE49-F238E27FC236}">
                <a16:creationId xmlns:a16="http://schemas.microsoft.com/office/drawing/2014/main" id="{4FE02C71-7652-8D46-C082-D89D0A91F71D}"/>
              </a:ext>
            </a:extLst>
          </p:cNvPr>
          <p:cNvPicPr>
            <a:picLocks noChangeAspect="1"/>
          </p:cNvPicPr>
          <p:nvPr/>
        </p:nvPicPr>
        <p:blipFill>
          <a:blip r:embed="rId2"/>
          <a:stretch>
            <a:fillRect/>
          </a:stretch>
        </p:blipFill>
        <p:spPr>
          <a:xfrm>
            <a:off x="4871213" y="3173141"/>
            <a:ext cx="6372225" cy="2705100"/>
          </a:xfrm>
          <a:prstGeom prst="rect">
            <a:avLst/>
          </a:prstGeom>
        </p:spPr>
      </p:pic>
    </p:spTree>
    <p:extLst>
      <p:ext uri="{BB962C8B-B14F-4D97-AF65-F5344CB8AC3E}">
        <p14:creationId xmlns:p14="http://schemas.microsoft.com/office/powerpoint/2010/main" val="2487505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0D2CFE7-418A-C63D-1E69-3DED7752C827}"/>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3742E12E-5C96-9D88-B133-ED8E5A402FFA}"/>
              </a:ext>
            </a:extLst>
          </p:cNvPr>
          <p:cNvSpPr>
            <a:spLocks noGrp="1"/>
          </p:cNvSpPr>
          <p:nvPr>
            <p:ph type="body" sz="quarter" idx="14"/>
          </p:nvPr>
        </p:nvSpPr>
        <p:spPr/>
        <p:txBody>
          <a:bodyPr/>
          <a:lstStyle/>
          <a:p>
            <a:pPr marL="0" indent="0">
              <a:buNone/>
            </a:pPr>
            <a:r>
              <a:rPr lang="en-US" dirty="0"/>
              <a:t>To be able to request an item for pickup at another institution, the item’s request policy must have the Pickup Location Policy set to At Any Institution.</a:t>
            </a:r>
          </a:p>
          <a:p>
            <a:pPr marL="0" indent="0">
              <a:buNone/>
            </a:pPr>
            <a:endParaRPr lang="en-US" dirty="0"/>
          </a:p>
          <a:p>
            <a:pPr marL="342900" indent="-342900">
              <a:buFont typeface="+mj-lt"/>
              <a:buAutoNum type="arabicPeriod"/>
            </a:pPr>
            <a:r>
              <a:rPr lang="en-US" dirty="0"/>
              <a:t>Verify that you have defined such a pickup policy.</a:t>
            </a:r>
          </a:p>
          <a:p>
            <a:pPr marL="342900" indent="-342900">
              <a:buFont typeface="+mj-lt"/>
              <a:buAutoNum type="arabicPeriod"/>
            </a:pPr>
            <a:r>
              <a:rPr lang="en-US" dirty="0"/>
              <a:t>Confirm using it at a Time-of-Use (TOU) that you want to apply to items that are requestable for pickup at other institutions.</a:t>
            </a:r>
          </a:p>
          <a:p>
            <a:pPr marL="342900" indent="-342900">
              <a:buFont typeface="+mj-lt"/>
              <a:buAutoNum type="arabicPeriod"/>
            </a:pPr>
            <a:endParaRPr lang="en-US" b="1" dirty="0"/>
          </a:p>
        </p:txBody>
      </p:sp>
      <p:sp>
        <p:nvSpPr>
          <p:cNvPr id="3" name="Title 2">
            <a:extLst>
              <a:ext uri="{FF2B5EF4-FFF2-40B4-BE49-F238E27FC236}">
                <a16:creationId xmlns:a16="http://schemas.microsoft.com/office/drawing/2014/main" id="{858DDE1C-7D2F-E837-4BF0-AFE6D26C647B}"/>
              </a:ext>
            </a:extLst>
          </p:cNvPr>
          <p:cNvSpPr>
            <a:spLocks noGrp="1"/>
          </p:cNvSpPr>
          <p:nvPr>
            <p:ph type="title"/>
          </p:nvPr>
        </p:nvSpPr>
        <p:spPr/>
        <p:txBody>
          <a:bodyPr/>
          <a:lstStyle/>
          <a:p>
            <a:r>
              <a:rPr lang="en-US" dirty="0"/>
              <a:t>Pickup Anywhere</a:t>
            </a:r>
          </a:p>
        </p:txBody>
      </p:sp>
      <p:pic>
        <p:nvPicPr>
          <p:cNvPr id="4" name="Picture 3">
            <a:extLst>
              <a:ext uri="{FF2B5EF4-FFF2-40B4-BE49-F238E27FC236}">
                <a16:creationId xmlns:a16="http://schemas.microsoft.com/office/drawing/2014/main" id="{9FA581A0-0A07-B16F-45CC-7C08858F184A}"/>
              </a:ext>
            </a:extLst>
          </p:cNvPr>
          <p:cNvPicPr>
            <a:picLocks noChangeAspect="1"/>
          </p:cNvPicPr>
          <p:nvPr/>
        </p:nvPicPr>
        <p:blipFill>
          <a:blip r:embed="rId2"/>
          <a:stretch>
            <a:fillRect/>
          </a:stretch>
        </p:blipFill>
        <p:spPr>
          <a:xfrm>
            <a:off x="5626864" y="1808163"/>
            <a:ext cx="6462100" cy="2130556"/>
          </a:xfrm>
          <a:prstGeom prst="rect">
            <a:avLst/>
          </a:prstGeom>
        </p:spPr>
      </p:pic>
    </p:spTree>
    <p:extLst>
      <p:ext uri="{BB962C8B-B14F-4D97-AF65-F5344CB8AC3E}">
        <p14:creationId xmlns:p14="http://schemas.microsoft.com/office/powerpoint/2010/main" val="2007335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0855E-8786-BF9A-3C0D-77CA0446B099}"/>
              </a:ext>
            </a:extLst>
          </p:cNvPr>
          <p:cNvSpPr>
            <a:spLocks noGrp="1"/>
          </p:cNvSpPr>
          <p:nvPr>
            <p:ph type="title"/>
          </p:nvPr>
        </p:nvSpPr>
        <p:spPr/>
        <p:txBody>
          <a:bodyPr/>
          <a:lstStyle/>
          <a:p>
            <a:r>
              <a:rPr lang="en-US" dirty="0"/>
              <a:t>Testing Your Setup</a:t>
            </a:r>
            <a:br>
              <a:rPr lang="en-US" dirty="0"/>
            </a:br>
            <a:endParaRPr lang="en-US" dirty="0"/>
          </a:p>
        </p:txBody>
      </p:sp>
      <p:sp>
        <p:nvSpPr>
          <p:cNvPr id="3" name="Footer Placeholder 2">
            <a:extLst>
              <a:ext uri="{FF2B5EF4-FFF2-40B4-BE49-F238E27FC236}">
                <a16:creationId xmlns:a16="http://schemas.microsoft.com/office/drawing/2014/main" id="{CE538BAA-CFEF-BC4E-7E58-E7305746965F}"/>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645678E2-9FCC-71A2-271C-46B4172C3ED6}"/>
              </a:ext>
            </a:extLst>
          </p:cNvPr>
          <p:cNvSpPr>
            <a:spLocks noGrp="1"/>
          </p:cNvSpPr>
          <p:nvPr>
            <p:ph type="sldNum" sz="quarter" idx="11"/>
          </p:nvPr>
        </p:nvSpPr>
        <p:spPr/>
        <p:txBody>
          <a:bodyPr/>
          <a:lstStyle/>
          <a:p>
            <a:fld id="{F59CD943-D024-467A-B36E-F11E1285ED75}" type="slidenum">
              <a:rPr lang="en-GB" smtClean="0"/>
              <a:pPr/>
              <a:t>29</a:t>
            </a:fld>
            <a:endParaRPr lang="en-GB" dirty="0"/>
          </a:p>
        </p:txBody>
      </p:sp>
      <p:sp>
        <p:nvSpPr>
          <p:cNvPr id="5" name="Text Placeholder 4">
            <a:extLst>
              <a:ext uri="{FF2B5EF4-FFF2-40B4-BE49-F238E27FC236}">
                <a16:creationId xmlns:a16="http://schemas.microsoft.com/office/drawing/2014/main" id="{AD9729C1-ADF1-1200-BC4F-61975850A7AB}"/>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09994680-6807-7DF6-0CFD-F8AB5D2DBB33}"/>
              </a:ext>
            </a:extLst>
          </p:cNvPr>
          <p:cNvSpPr>
            <a:spLocks noGrp="1"/>
          </p:cNvSpPr>
          <p:nvPr>
            <p:ph type="body" sz="quarter" idx="14"/>
          </p:nvPr>
        </p:nvSpPr>
        <p:spPr/>
        <p:txBody>
          <a:bodyPr/>
          <a:lstStyle/>
          <a:p>
            <a:pPr marL="0" indent="0">
              <a:buNone/>
            </a:pPr>
            <a:r>
              <a:rPr lang="en-US" dirty="0"/>
              <a:t>It is now possible to use the Alma request form to request an item for pickup at another institution. </a:t>
            </a:r>
          </a:p>
          <a:p>
            <a:pPr marL="0" indent="0">
              <a:buNone/>
            </a:pPr>
            <a:r>
              <a:rPr lang="en-US" dirty="0"/>
              <a:t>Find an item that a known patron is able to request for pickup at any institution as per your rules (use the Fulfillment Configuration Utility to verify the item is indeed requestable for this patron for pickup anywhere), and open its request form.</a:t>
            </a:r>
          </a:p>
          <a:p>
            <a:r>
              <a:rPr lang="en-US" dirty="0"/>
              <a:t>The request form enables requesting for pickup at </a:t>
            </a:r>
            <a:r>
              <a:rPr lang="en-US" b="1" dirty="0"/>
              <a:t>institutions</a:t>
            </a:r>
            <a:r>
              <a:rPr lang="en-US" dirty="0"/>
              <a:t> that your institution is set up to have Deliver To relations with (see above). </a:t>
            </a:r>
          </a:p>
          <a:p>
            <a:r>
              <a:rPr lang="en-US" dirty="0"/>
              <a:t>Only </a:t>
            </a:r>
            <a:r>
              <a:rPr lang="en-US" b="1" dirty="0"/>
              <a:t>libraries</a:t>
            </a:r>
            <a:r>
              <a:rPr lang="en-US" dirty="0"/>
              <a:t> that serve other institutions (see above) are displayed.</a:t>
            </a:r>
          </a:p>
        </p:txBody>
      </p:sp>
      <p:pic>
        <p:nvPicPr>
          <p:cNvPr id="9" name="Picture 8">
            <a:extLst>
              <a:ext uri="{FF2B5EF4-FFF2-40B4-BE49-F238E27FC236}">
                <a16:creationId xmlns:a16="http://schemas.microsoft.com/office/drawing/2014/main" id="{D65235C5-0B6E-D453-C309-ED0696243C2A}"/>
              </a:ext>
            </a:extLst>
          </p:cNvPr>
          <p:cNvPicPr>
            <a:picLocks noChangeAspect="1"/>
          </p:cNvPicPr>
          <p:nvPr/>
        </p:nvPicPr>
        <p:blipFill>
          <a:blip r:embed="rId2"/>
          <a:stretch>
            <a:fillRect/>
          </a:stretch>
        </p:blipFill>
        <p:spPr>
          <a:xfrm>
            <a:off x="6804287" y="2112933"/>
            <a:ext cx="3409950" cy="2743200"/>
          </a:xfrm>
          <a:prstGeom prst="rect">
            <a:avLst/>
          </a:prstGeom>
        </p:spPr>
      </p:pic>
    </p:spTree>
    <p:extLst>
      <p:ext uri="{BB962C8B-B14F-4D97-AF65-F5344CB8AC3E}">
        <p14:creationId xmlns:p14="http://schemas.microsoft.com/office/powerpoint/2010/main" val="2699222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1172C8-A2A8-60EC-49A9-F5429717E9B2}"/>
              </a:ext>
            </a:extLst>
          </p:cNvPr>
          <p:cNvSpPr>
            <a:spLocks noGrp="1"/>
          </p:cNvSpPr>
          <p:nvPr>
            <p:ph type="title"/>
          </p:nvPr>
        </p:nvSpPr>
        <p:spPr/>
        <p:txBody>
          <a:bodyPr/>
          <a:lstStyle/>
          <a:p>
            <a:r>
              <a:rPr lang="en-US" dirty="0"/>
              <a:t>The Fulfillment Network</a:t>
            </a:r>
            <a:br>
              <a:rPr lang="en-US" dirty="0"/>
            </a:br>
            <a:endParaRPr lang="en-US" dirty="0"/>
          </a:p>
        </p:txBody>
      </p:sp>
      <p:sp>
        <p:nvSpPr>
          <p:cNvPr id="6" name="Text Placeholder 5">
            <a:extLst>
              <a:ext uri="{FF2B5EF4-FFF2-40B4-BE49-F238E27FC236}">
                <a16:creationId xmlns:a16="http://schemas.microsoft.com/office/drawing/2014/main" id="{B1B5A877-88D1-01B8-1D87-75CC237486AF}"/>
              </a:ext>
            </a:extLst>
          </p:cNvPr>
          <p:cNvSpPr>
            <a:spLocks noGrp="1"/>
          </p:cNvSpPr>
          <p:nvPr>
            <p:ph type="body" sz="quarter" idx="13"/>
          </p:nvPr>
        </p:nvSpPr>
        <p:spPr/>
        <p:txBody>
          <a:bodyPr/>
          <a:lstStyle/>
          <a:p>
            <a:r>
              <a:rPr lang="en-US" dirty="0"/>
              <a:t>INFRASTRUCTURE ELEMENTS</a:t>
            </a:r>
          </a:p>
        </p:txBody>
      </p:sp>
      <p:pic>
        <p:nvPicPr>
          <p:cNvPr id="11" name="Graphic 10" descr="Books with solid fill">
            <a:extLst>
              <a:ext uri="{FF2B5EF4-FFF2-40B4-BE49-F238E27FC236}">
                <a16:creationId xmlns:a16="http://schemas.microsoft.com/office/drawing/2014/main" id="{4B3C146D-AAE9-8B9B-7781-6D961D2DE27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85086" y="2971800"/>
            <a:ext cx="914400" cy="914400"/>
          </a:xfrm>
          <a:prstGeom prst="rect">
            <a:avLst/>
          </a:prstGeom>
        </p:spPr>
      </p:pic>
      <p:pic>
        <p:nvPicPr>
          <p:cNvPr id="13" name="Graphic 12" descr="Books outline">
            <a:extLst>
              <a:ext uri="{FF2B5EF4-FFF2-40B4-BE49-F238E27FC236}">
                <a16:creationId xmlns:a16="http://schemas.microsoft.com/office/drawing/2014/main" id="{5005DA74-1961-C206-D447-A1848E14C1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57999" y="1540971"/>
            <a:ext cx="914400" cy="914400"/>
          </a:xfrm>
          <a:prstGeom prst="rect">
            <a:avLst/>
          </a:prstGeom>
        </p:spPr>
      </p:pic>
      <p:sp>
        <p:nvSpPr>
          <p:cNvPr id="15" name="TextBox 14">
            <a:extLst>
              <a:ext uri="{FF2B5EF4-FFF2-40B4-BE49-F238E27FC236}">
                <a16:creationId xmlns:a16="http://schemas.microsoft.com/office/drawing/2014/main" id="{92E947F5-A2A2-26CA-6A1D-B704135B483E}"/>
              </a:ext>
            </a:extLst>
          </p:cNvPr>
          <p:cNvSpPr txBox="1"/>
          <p:nvPr/>
        </p:nvSpPr>
        <p:spPr>
          <a:xfrm>
            <a:off x="7001915" y="2372117"/>
            <a:ext cx="1262743" cy="336973"/>
          </a:xfrm>
          <a:prstGeom prst="rect">
            <a:avLst/>
          </a:prstGeom>
          <a:solidFill>
            <a:schemeClr val="bg1"/>
          </a:solidFill>
          <a:ln>
            <a:noFill/>
          </a:ln>
        </p:spPr>
        <p:txBody>
          <a:bodyPr wrap="none" rtlCol="0">
            <a:noAutofit/>
          </a:bodyPr>
          <a:lstStyle/>
          <a:p>
            <a:pPr algn="l"/>
            <a:r>
              <a:rPr lang="en-US" dirty="0"/>
              <a:t>Lender 1</a:t>
            </a:r>
          </a:p>
        </p:txBody>
      </p:sp>
      <p:pic>
        <p:nvPicPr>
          <p:cNvPr id="16" name="Graphic 15" descr="Books outline">
            <a:extLst>
              <a:ext uri="{FF2B5EF4-FFF2-40B4-BE49-F238E27FC236}">
                <a16:creationId xmlns:a16="http://schemas.microsoft.com/office/drawing/2014/main" id="{7501C1D7-C7C0-776A-3AC0-7251B821BD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57999" y="3015343"/>
            <a:ext cx="914400" cy="914400"/>
          </a:xfrm>
          <a:prstGeom prst="rect">
            <a:avLst/>
          </a:prstGeom>
        </p:spPr>
      </p:pic>
      <p:sp>
        <p:nvSpPr>
          <p:cNvPr id="17" name="TextBox 16">
            <a:extLst>
              <a:ext uri="{FF2B5EF4-FFF2-40B4-BE49-F238E27FC236}">
                <a16:creationId xmlns:a16="http://schemas.microsoft.com/office/drawing/2014/main" id="{758E6AF4-2A38-1780-323E-18953865CFA5}"/>
              </a:ext>
            </a:extLst>
          </p:cNvPr>
          <p:cNvSpPr txBox="1"/>
          <p:nvPr/>
        </p:nvSpPr>
        <p:spPr>
          <a:xfrm>
            <a:off x="7001915" y="3846489"/>
            <a:ext cx="1262743" cy="336973"/>
          </a:xfrm>
          <a:prstGeom prst="rect">
            <a:avLst/>
          </a:prstGeom>
          <a:solidFill>
            <a:schemeClr val="bg1"/>
          </a:solidFill>
          <a:ln>
            <a:noFill/>
          </a:ln>
        </p:spPr>
        <p:txBody>
          <a:bodyPr wrap="none" rtlCol="0">
            <a:noAutofit/>
          </a:bodyPr>
          <a:lstStyle/>
          <a:p>
            <a:pPr algn="l"/>
            <a:r>
              <a:rPr lang="en-US" dirty="0"/>
              <a:t>Lender 2</a:t>
            </a:r>
          </a:p>
        </p:txBody>
      </p:sp>
      <p:pic>
        <p:nvPicPr>
          <p:cNvPr id="18" name="Graphic 17" descr="Books outline">
            <a:extLst>
              <a:ext uri="{FF2B5EF4-FFF2-40B4-BE49-F238E27FC236}">
                <a16:creationId xmlns:a16="http://schemas.microsoft.com/office/drawing/2014/main" id="{498DA96F-7B6A-9B03-2F75-BCDCFBAF6F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57999" y="4450196"/>
            <a:ext cx="914400" cy="914400"/>
          </a:xfrm>
          <a:prstGeom prst="rect">
            <a:avLst/>
          </a:prstGeom>
        </p:spPr>
      </p:pic>
      <p:sp>
        <p:nvSpPr>
          <p:cNvPr id="19" name="TextBox 18">
            <a:extLst>
              <a:ext uri="{FF2B5EF4-FFF2-40B4-BE49-F238E27FC236}">
                <a16:creationId xmlns:a16="http://schemas.microsoft.com/office/drawing/2014/main" id="{D0BF51F5-E2FD-57AC-8701-302B7DE64624}"/>
              </a:ext>
            </a:extLst>
          </p:cNvPr>
          <p:cNvSpPr txBox="1"/>
          <p:nvPr/>
        </p:nvSpPr>
        <p:spPr>
          <a:xfrm>
            <a:off x="7001915" y="5281342"/>
            <a:ext cx="1262743" cy="336973"/>
          </a:xfrm>
          <a:prstGeom prst="rect">
            <a:avLst/>
          </a:prstGeom>
          <a:solidFill>
            <a:schemeClr val="bg1"/>
          </a:solidFill>
          <a:ln>
            <a:noFill/>
          </a:ln>
        </p:spPr>
        <p:txBody>
          <a:bodyPr wrap="none" rtlCol="0">
            <a:noAutofit/>
          </a:bodyPr>
          <a:lstStyle/>
          <a:p>
            <a:pPr algn="l"/>
            <a:r>
              <a:rPr lang="en-US" dirty="0"/>
              <a:t>Lender 3</a:t>
            </a:r>
          </a:p>
        </p:txBody>
      </p:sp>
      <p:sp>
        <p:nvSpPr>
          <p:cNvPr id="20" name="TextBox 19">
            <a:extLst>
              <a:ext uri="{FF2B5EF4-FFF2-40B4-BE49-F238E27FC236}">
                <a16:creationId xmlns:a16="http://schemas.microsoft.com/office/drawing/2014/main" id="{FE898A91-B221-D464-CA57-9EEB089DE6A2}"/>
              </a:ext>
            </a:extLst>
          </p:cNvPr>
          <p:cNvSpPr txBox="1"/>
          <p:nvPr/>
        </p:nvSpPr>
        <p:spPr>
          <a:xfrm>
            <a:off x="3191915" y="3929743"/>
            <a:ext cx="1262743" cy="336973"/>
          </a:xfrm>
          <a:prstGeom prst="rect">
            <a:avLst/>
          </a:prstGeom>
          <a:solidFill>
            <a:schemeClr val="bg1"/>
          </a:solidFill>
          <a:ln>
            <a:noFill/>
          </a:ln>
        </p:spPr>
        <p:txBody>
          <a:bodyPr wrap="none" rtlCol="0">
            <a:noAutofit/>
          </a:bodyPr>
          <a:lstStyle/>
          <a:p>
            <a:pPr algn="l"/>
            <a:r>
              <a:rPr lang="en-US" dirty="0"/>
              <a:t>Borrower</a:t>
            </a:r>
          </a:p>
        </p:txBody>
      </p:sp>
      <p:pic>
        <p:nvPicPr>
          <p:cNvPr id="22" name="Graphic 21" descr="School boy with solid fill">
            <a:extLst>
              <a:ext uri="{FF2B5EF4-FFF2-40B4-BE49-F238E27FC236}">
                <a16:creationId xmlns:a16="http://schemas.microsoft.com/office/drawing/2014/main" id="{F867F1D2-2A27-98A9-BC9F-223953337D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29174" y="1626203"/>
            <a:ext cx="914400" cy="914400"/>
          </a:xfrm>
          <a:prstGeom prst="rect">
            <a:avLst/>
          </a:prstGeom>
        </p:spPr>
      </p:pic>
      <p:sp>
        <p:nvSpPr>
          <p:cNvPr id="23" name="TextBox 22">
            <a:extLst>
              <a:ext uri="{FF2B5EF4-FFF2-40B4-BE49-F238E27FC236}">
                <a16:creationId xmlns:a16="http://schemas.microsoft.com/office/drawing/2014/main" id="{60023A1F-0F7B-6BAD-49FA-08EFDA2555F2}"/>
              </a:ext>
            </a:extLst>
          </p:cNvPr>
          <p:cNvSpPr txBox="1"/>
          <p:nvPr/>
        </p:nvSpPr>
        <p:spPr>
          <a:xfrm>
            <a:off x="938405" y="2540603"/>
            <a:ext cx="1262743" cy="336973"/>
          </a:xfrm>
          <a:prstGeom prst="rect">
            <a:avLst/>
          </a:prstGeom>
          <a:solidFill>
            <a:schemeClr val="bg1"/>
          </a:solidFill>
          <a:ln>
            <a:noFill/>
          </a:ln>
        </p:spPr>
        <p:txBody>
          <a:bodyPr wrap="none" rtlCol="0">
            <a:noAutofit/>
          </a:bodyPr>
          <a:lstStyle/>
          <a:p>
            <a:pPr algn="l"/>
            <a:r>
              <a:rPr lang="en-US" dirty="0"/>
              <a:t>Borrower patron </a:t>
            </a:r>
          </a:p>
        </p:txBody>
      </p:sp>
      <p:pic>
        <p:nvPicPr>
          <p:cNvPr id="25" name="Graphic 24" descr="Open book outline">
            <a:extLst>
              <a:ext uri="{FF2B5EF4-FFF2-40B4-BE49-F238E27FC236}">
                <a16:creationId xmlns:a16="http://schemas.microsoft.com/office/drawing/2014/main" id="{5765D281-A12E-BCEB-6A7C-5410BFEE7FC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61714" y="1554257"/>
            <a:ext cx="914400" cy="914400"/>
          </a:xfrm>
          <a:prstGeom prst="rect">
            <a:avLst/>
          </a:prstGeom>
        </p:spPr>
      </p:pic>
      <p:sp>
        <p:nvSpPr>
          <p:cNvPr id="26" name="TextBox 25">
            <a:extLst>
              <a:ext uri="{FF2B5EF4-FFF2-40B4-BE49-F238E27FC236}">
                <a16:creationId xmlns:a16="http://schemas.microsoft.com/office/drawing/2014/main" id="{68178FA0-CB7A-4D4B-DFD1-2A80545CE53F}"/>
              </a:ext>
            </a:extLst>
          </p:cNvPr>
          <p:cNvSpPr txBox="1"/>
          <p:nvPr/>
        </p:nvSpPr>
        <p:spPr>
          <a:xfrm>
            <a:off x="9361714" y="2372117"/>
            <a:ext cx="1262743" cy="336973"/>
          </a:xfrm>
          <a:prstGeom prst="rect">
            <a:avLst/>
          </a:prstGeom>
          <a:solidFill>
            <a:schemeClr val="bg1"/>
          </a:solidFill>
          <a:ln>
            <a:noFill/>
          </a:ln>
        </p:spPr>
        <p:txBody>
          <a:bodyPr wrap="none" rtlCol="0">
            <a:noAutofit/>
          </a:bodyPr>
          <a:lstStyle/>
          <a:p>
            <a:pPr algn="l"/>
            <a:r>
              <a:rPr lang="en-US" dirty="0"/>
              <a:t>Book</a:t>
            </a:r>
          </a:p>
        </p:txBody>
      </p:sp>
      <p:cxnSp>
        <p:nvCxnSpPr>
          <p:cNvPr id="28" name="Straight Arrow Connector 27">
            <a:extLst>
              <a:ext uri="{FF2B5EF4-FFF2-40B4-BE49-F238E27FC236}">
                <a16:creationId xmlns:a16="http://schemas.microsoft.com/office/drawing/2014/main" id="{2602615B-D1D0-25F6-4060-F27C16D02718}"/>
              </a:ext>
            </a:extLst>
          </p:cNvPr>
          <p:cNvCxnSpPr/>
          <p:nvPr/>
        </p:nvCxnSpPr>
        <p:spPr>
          <a:xfrm>
            <a:off x="2656114" y="2083403"/>
            <a:ext cx="4158343" cy="0"/>
          </a:xfrm>
          <a:prstGeom prst="straightConnector1">
            <a:avLst/>
          </a:prstGeom>
          <a:ln w="50800">
            <a:tailEnd type="triangle" w="lg" len="lg"/>
          </a:ln>
        </p:spPr>
        <p:style>
          <a:lnRef idx="1">
            <a:schemeClr val="dk1"/>
          </a:lnRef>
          <a:fillRef idx="0">
            <a:schemeClr val="dk1"/>
          </a:fillRef>
          <a:effectRef idx="0">
            <a:schemeClr val="dk1"/>
          </a:effectRef>
          <a:fontRef idx="minor">
            <a:schemeClr val="tx1"/>
          </a:fontRef>
        </p:style>
      </p:cxnSp>
      <p:pic>
        <p:nvPicPr>
          <p:cNvPr id="29" name="Graphic 28" descr="School boy with solid fill">
            <a:extLst>
              <a:ext uri="{FF2B5EF4-FFF2-40B4-BE49-F238E27FC236}">
                <a16:creationId xmlns:a16="http://schemas.microsoft.com/office/drawing/2014/main" id="{72CF4946-8663-A632-DD5E-0A87251F93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32850" y="3040399"/>
            <a:ext cx="914400" cy="914400"/>
          </a:xfrm>
          <a:prstGeom prst="rect">
            <a:avLst/>
          </a:prstGeom>
        </p:spPr>
      </p:pic>
      <p:sp>
        <p:nvSpPr>
          <p:cNvPr id="30" name="TextBox 29">
            <a:extLst>
              <a:ext uri="{FF2B5EF4-FFF2-40B4-BE49-F238E27FC236}">
                <a16:creationId xmlns:a16="http://schemas.microsoft.com/office/drawing/2014/main" id="{80CB51EE-8087-170F-5388-48AF28D7BD87}"/>
              </a:ext>
            </a:extLst>
          </p:cNvPr>
          <p:cNvSpPr txBox="1"/>
          <p:nvPr/>
        </p:nvSpPr>
        <p:spPr>
          <a:xfrm>
            <a:off x="8442081" y="3954799"/>
            <a:ext cx="1262743" cy="336973"/>
          </a:xfrm>
          <a:prstGeom prst="rect">
            <a:avLst/>
          </a:prstGeom>
          <a:solidFill>
            <a:schemeClr val="bg1"/>
          </a:solidFill>
          <a:ln>
            <a:noFill/>
          </a:ln>
        </p:spPr>
        <p:txBody>
          <a:bodyPr wrap="none" rtlCol="0">
            <a:noAutofit/>
          </a:bodyPr>
          <a:lstStyle/>
          <a:p>
            <a:pPr algn="l"/>
            <a:r>
              <a:rPr lang="en-US" dirty="0"/>
              <a:t>Borrower patron  - </a:t>
            </a:r>
          </a:p>
          <a:p>
            <a:pPr algn="l"/>
            <a:r>
              <a:rPr lang="en-US" dirty="0"/>
              <a:t>Linked account</a:t>
            </a:r>
          </a:p>
        </p:txBody>
      </p:sp>
      <p:cxnSp>
        <p:nvCxnSpPr>
          <p:cNvPr id="31" name="Straight Arrow Connector 30">
            <a:extLst>
              <a:ext uri="{FF2B5EF4-FFF2-40B4-BE49-F238E27FC236}">
                <a16:creationId xmlns:a16="http://schemas.microsoft.com/office/drawing/2014/main" id="{51682325-0078-9178-A8AA-BC8D8BDD4077}"/>
              </a:ext>
            </a:extLst>
          </p:cNvPr>
          <p:cNvCxnSpPr>
            <a:cxnSpLocks/>
            <a:endCxn id="26" idx="2"/>
          </p:cNvCxnSpPr>
          <p:nvPr/>
        </p:nvCxnSpPr>
        <p:spPr>
          <a:xfrm flipV="1">
            <a:off x="9747250" y="2709090"/>
            <a:ext cx="245836" cy="767389"/>
          </a:xfrm>
          <a:prstGeom prst="straightConnector1">
            <a:avLst/>
          </a:prstGeom>
          <a:ln w="50800">
            <a:tailEnd type="triangle" w="lg" len="lg"/>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525EDF3A-14A4-2859-E69B-6F7FD3B72225}"/>
              </a:ext>
            </a:extLst>
          </p:cNvPr>
          <p:cNvSpPr txBox="1"/>
          <p:nvPr/>
        </p:nvSpPr>
        <p:spPr>
          <a:xfrm>
            <a:off x="10030278" y="3107144"/>
            <a:ext cx="1262743" cy="336973"/>
          </a:xfrm>
          <a:prstGeom prst="rect">
            <a:avLst/>
          </a:prstGeom>
          <a:solidFill>
            <a:schemeClr val="bg1"/>
          </a:solidFill>
          <a:ln>
            <a:noFill/>
          </a:ln>
        </p:spPr>
        <p:txBody>
          <a:bodyPr wrap="none" rtlCol="0">
            <a:noAutofit/>
          </a:bodyPr>
          <a:lstStyle/>
          <a:p>
            <a:pPr algn="l"/>
            <a:r>
              <a:rPr lang="en-US" dirty="0"/>
              <a:t>Request/Loan</a:t>
            </a:r>
          </a:p>
        </p:txBody>
      </p:sp>
    </p:spTree>
    <p:extLst>
      <p:ext uri="{BB962C8B-B14F-4D97-AF65-F5344CB8AC3E}">
        <p14:creationId xmlns:p14="http://schemas.microsoft.com/office/powerpoint/2010/main" val="1879188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69D20524-96E6-7DDC-6ADB-5EF4620F00C7}"/>
              </a:ext>
            </a:extLst>
          </p:cNvPr>
          <p:cNvSpPr/>
          <p:nvPr/>
        </p:nvSpPr>
        <p:spPr>
          <a:xfrm>
            <a:off x="1562695" y="1325580"/>
            <a:ext cx="6952853" cy="5265208"/>
          </a:xfrm>
          <a:prstGeom prst="ellipse">
            <a:avLst/>
          </a:prstGeom>
          <a:solidFill>
            <a:schemeClr val="bg1"/>
          </a:solidFill>
          <a:ln>
            <a:solidFill>
              <a:schemeClr val="accent2"/>
            </a:solidFill>
          </a:ln>
        </p:spPr>
        <p:txBody>
          <a:bodyPr wrap="square" rtlCol="0" anchor="ctr">
            <a:noAutofit/>
          </a:bodyPr>
          <a:lstStyle/>
          <a:p>
            <a:pPr algn="l"/>
            <a:endParaRPr lang="en-US">
              <a:solidFill>
                <a:schemeClr val="tx1"/>
              </a:solidFill>
            </a:endParaRPr>
          </a:p>
        </p:txBody>
      </p:sp>
      <p:sp>
        <p:nvSpPr>
          <p:cNvPr id="10" name="Oval 9">
            <a:extLst>
              <a:ext uri="{FF2B5EF4-FFF2-40B4-BE49-F238E27FC236}">
                <a16:creationId xmlns:a16="http://schemas.microsoft.com/office/drawing/2014/main" id="{6E8E1951-458A-D547-CA34-2A93D1CC7371}"/>
              </a:ext>
            </a:extLst>
          </p:cNvPr>
          <p:cNvSpPr/>
          <p:nvPr/>
        </p:nvSpPr>
        <p:spPr>
          <a:xfrm>
            <a:off x="2540851" y="1964875"/>
            <a:ext cx="4996542" cy="4207326"/>
          </a:xfrm>
          <a:prstGeom prst="ellipse">
            <a:avLst/>
          </a:prstGeom>
          <a:solidFill>
            <a:schemeClr val="bg1"/>
          </a:solidFill>
          <a:ln>
            <a:solidFill>
              <a:schemeClr val="accent2"/>
            </a:solidFill>
          </a:ln>
        </p:spPr>
        <p:txBody>
          <a:bodyPr wrap="square" rtlCol="0" anchor="ctr">
            <a:noAutofit/>
          </a:bodyPr>
          <a:lstStyle/>
          <a:p>
            <a:pPr algn="l"/>
            <a:endParaRPr lang="en-US">
              <a:solidFill>
                <a:schemeClr val="tx1"/>
              </a:solidFill>
            </a:endParaRPr>
          </a:p>
        </p:txBody>
      </p:sp>
      <p:sp>
        <p:nvSpPr>
          <p:cNvPr id="9" name="Oval 8">
            <a:extLst>
              <a:ext uri="{FF2B5EF4-FFF2-40B4-BE49-F238E27FC236}">
                <a16:creationId xmlns:a16="http://schemas.microsoft.com/office/drawing/2014/main" id="{617CAE32-52C6-4350-4D87-C2B95CF4A9DF}"/>
              </a:ext>
            </a:extLst>
          </p:cNvPr>
          <p:cNvSpPr/>
          <p:nvPr/>
        </p:nvSpPr>
        <p:spPr>
          <a:xfrm>
            <a:off x="3243943" y="2645229"/>
            <a:ext cx="3494314" cy="2808515"/>
          </a:xfrm>
          <a:prstGeom prst="ellipse">
            <a:avLst/>
          </a:prstGeom>
          <a:solidFill>
            <a:schemeClr val="bg1"/>
          </a:solidFill>
          <a:ln>
            <a:solidFill>
              <a:schemeClr val="accent2"/>
            </a:solid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8CFCB0A5-2508-D9A5-9859-A541543562B2}"/>
              </a:ext>
            </a:extLst>
          </p:cNvPr>
          <p:cNvSpPr>
            <a:spLocks noGrp="1"/>
          </p:cNvSpPr>
          <p:nvPr>
            <p:ph type="title"/>
          </p:nvPr>
        </p:nvSpPr>
        <p:spPr/>
        <p:txBody>
          <a:bodyPr/>
          <a:lstStyle/>
          <a:p>
            <a:r>
              <a:rPr lang="en-US" dirty="0"/>
              <a:t>Summary - The Layers of AFN</a:t>
            </a:r>
          </a:p>
        </p:txBody>
      </p:sp>
      <p:sp>
        <p:nvSpPr>
          <p:cNvPr id="3" name="Footer Placeholder 2">
            <a:extLst>
              <a:ext uri="{FF2B5EF4-FFF2-40B4-BE49-F238E27FC236}">
                <a16:creationId xmlns:a16="http://schemas.microsoft.com/office/drawing/2014/main" id="{0ECC90A5-D3D6-5769-4633-4F3949147ACD}"/>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B15DA3F4-5126-993B-15B0-28B887AAF92D}"/>
              </a:ext>
            </a:extLst>
          </p:cNvPr>
          <p:cNvSpPr>
            <a:spLocks noGrp="1"/>
          </p:cNvSpPr>
          <p:nvPr>
            <p:ph type="sldNum" sz="quarter" idx="11"/>
          </p:nvPr>
        </p:nvSpPr>
        <p:spPr/>
        <p:txBody>
          <a:bodyPr/>
          <a:lstStyle/>
          <a:p>
            <a:fld id="{F59CD943-D024-467A-B36E-F11E1285ED75}" type="slidenum">
              <a:rPr lang="en-GB" smtClean="0"/>
              <a:pPr/>
              <a:t>30</a:t>
            </a:fld>
            <a:endParaRPr lang="en-GB" dirty="0"/>
          </a:p>
        </p:txBody>
      </p:sp>
      <p:sp>
        <p:nvSpPr>
          <p:cNvPr id="5" name="Text Placeholder 4">
            <a:extLst>
              <a:ext uri="{FF2B5EF4-FFF2-40B4-BE49-F238E27FC236}">
                <a16:creationId xmlns:a16="http://schemas.microsoft.com/office/drawing/2014/main" id="{6570269B-4362-7304-7086-EABDD0D78A1F}"/>
              </a:ext>
            </a:extLst>
          </p:cNvPr>
          <p:cNvSpPr>
            <a:spLocks noGrp="1"/>
          </p:cNvSpPr>
          <p:nvPr>
            <p:ph type="body" sz="quarter" idx="13"/>
          </p:nvPr>
        </p:nvSpPr>
        <p:spPr/>
        <p:txBody>
          <a:bodyPr/>
          <a:lstStyle/>
          <a:p>
            <a:endParaRPr lang="en-US"/>
          </a:p>
        </p:txBody>
      </p:sp>
      <p:sp>
        <p:nvSpPr>
          <p:cNvPr id="8" name="Oval 7">
            <a:extLst>
              <a:ext uri="{FF2B5EF4-FFF2-40B4-BE49-F238E27FC236}">
                <a16:creationId xmlns:a16="http://schemas.microsoft.com/office/drawing/2014/main" id="{B2D331D8-4020-D497-C527-FFC6DA7C80E2}"/>
              </a:ext>
            </a:extLst>
          </p:cNvPr>
          <p:cNvSpPr/>
          <p:nvPr/>
        </p:nvSpPr>
        <p:spPr>
          <a:xfrm>
            <a:off x="4167302" y="3632806"/>
            <a:ext cx="1743641" cy="1007539"/>
          </a:xfrm>
          <a:prstGeom prst="ellipse">
            <a:avLst/>
          </a:prstGeom>
          <a:solidFill>
            <a:schemeClr val="bg1"/>
          </a:solidFill>
          <a:ln>
            <a:solidFill>
              <a:schemeClr val="accent2"/>
            </a:solidFill>
          </a:ln>
        </p:spPr>
        <p:txBody>
          <a:bodyPr wrap="square" rtlCol="0" anchor="ctr">
            <a:noAutofit/>
          </a:bodyPr>
          <a:lstStyle/>
          <a:p>
            <a:pPr algn="l"/>
            <a:r>
              <a:rPr lang="en-US" dirty="0">
                <a:solidFill>
                  <a:schemeClr val="tx1"/>
                </a:solidFill>
              </a:rPr>
              <a:t>Network</a:t>
            </a:r>
          </a:p>
        </p:txBody>
      </p:sp>
      <p:sp>
        <p:nvSpPr>
          <p:cNvPr id="14" name="TextBox 13">
            <a:extLst>
              <a:ext uri="{FF2B5EF4-FFF2-40B4-BE49-F238E27FC236}">
                <a16:creationId xmlns:a16="http://schemas.microsoft.com/office/drawing/2014/main" id="{A3BDD2E0-84BB-C4CA-D013-6F02A7580315}"/>
              </a:ext>
            </a:extLst>
          </p:cNvPr>
          <p:cNvSpPr txBox="1"/>
          <p:nvPr/>
        </p:nvSpPr>
        <p:spPr>
          <a:xfrm>
            <a:off x="4479469" y="2926838"/>
            <a:ext cx="1293474" cy="468085"/>
          </a:xfrm>
          <a:prstGeom prst="rect">
            <a:avLst/>
          </a:prstGeom>
          <a:solidFill>
            <a:schemeClr val="bg1"/>
          </a:solidFill>
          <a:ln>
            <a:noFill/>
          </a:ln>
        </p:spPr>
        <p:txBody>
          <a:bodyPr wrap="square" rtlCol="0">
            <a:noAutofit/>
          </a:bodyPr>
          <a:lstStyle/>
          <a:p>
            <a:pPr algn="l"/>
            <a:r>
              <a:rPr lang="en-US" dirty="0"/>
              <a:t>Sharing Users</a:t>
            </a:r>
          </a:p>
        </p:txBody>
      </p:sp>
      <p:sp>
        <p:nvSpPr>
          <p:cNvPr id="15" name="TextBox 14">
            <a:extLst>
              <a:ext uri="{FF2B5EF4-FFF2-40B4-BE49-F238E27FC236}">
                <a16:creationId xmlns:a16="http://schemas.microsoft.com/office/drawing/2014/main" id="{6653DE43-53DF-BA46-B3B0-001945F7CBCD}"/>
              </a:ext>
            </a:extLst>
          </p:cNvPr>
          <p:cNvSpPr txBox="1"/>
          <p:nvPr/>
        </p:nvSpPr>
        <p:spPr>
          <a:xfrm>
            <a:off x="4425043" y="2071010"/>
            <a:ext cx="1293474" cy="468085"/>
          </a:xfrm>
          <a:prstGeom prst="rect">
            <a:avLst/>
          </a:prstGeom>
          <a:solidFill>
            <a:schemeClr val="bg1"/>
          </a:solidFill>
          <a:ln>
            <a:noFill/>
          </a:ln>
        </p:spPr>
        <p:txBody>
          <a:bodyPr wrap="square" rtlCol="0">
            <a:noAutofit/>
          </a:bodyPr>
          <a:lstStyle/>
          <a:p>
            <a:pPr algn="l"/>
            <a:r>
              <a:rPr lang="en-US" dirty="0"/>
              <a:t>Fulfillment Network</a:t>
            </a:r>
          </a:p>
        </p:txBody>
      </p:sp>
      <p:sp>
        <p:nvSpPr>
          <p:cNvPr id="16" name="TextBox 15">
            <a:extLst>
              <a:ext uri="{FF2B5EF4-FFF2-40B4-BE49-F238E27FC236}">
                <a16:creationId xmlns:a16="http://schemas.microsoft.com/office/drawing/2014/main" id="{BC181D6F-14EC-79E1-CDDB-274FB5370393}"/>
              </a:ext>
            </a:extLst>
          </p:cNvPr>
          <p:cNvSpPr txBox="1"/>
          <p:nvPr/>
        </p:nvSpPr>
        <p:spPr>
          <a:xfrm>
            <a:off x="4407735" y="1390656"/>
            <a:ext cx="1296380" cy="468085"/>
          </a:xfrm>
          <a:prstGeom prst="rect">
            <a:avLst/>
          </a:prstGeom>
          <a:solidFill>
            <a:schemeClr val="bg1"/>
          </a:solidFill>
          <a:ln>
            <a:noFill/>
          </a:ln>
        </p:spPr>
        <p:txBody>
          <a:bodyPr wrap="square" rtlCol="0">
            <a:noAutofit/>
          </a:bodyPr>
          <a:lstStyle/>
          <a:p>
            <a:pPr algn="l"/>
            <a:r>
              <a:rPr lang="en-US" dirty="0"/>
              <a:t>Resource Sharing</a:t>
            </a:r>
          </a:p>
        </p:txBody>
      </p:sp>
    </p:spTree>
    <p:extLst>
      <p:ext uri="{BB962C8B-B14F-4D97-AF65-F5344CB8AC3E}">
        <p14:creationId xmlns:p14="http://schemas.microsoft.com/office/powerpoint/2010/main" val="42728327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5940ACA-3714-F3D4-93A7-A87FAC5A51E5}"/>
              </a:ext>
            </a:extLst>
          </p:cNvPr>
          <p:cNvSpPr>
            <a:spLocks noGrp="1"/>
          </p:cNvSpPr>
          <p:nvPr>
            <p:ph type="body" sz="quarter" idx="13"/>
          </p:nvPr>
        </p:nvSpPr>
        <p:spPr/>
        <p:txBody>
          <a:bodyPr/>
          <a:lstStyle/>
          <a:p>
            <a:r>
              <a:rPr lang="en-US" dirty="0"/>
              <a:t>Moshe Shechter</a:t>
            </a:r>
          </a:p>
        </p:txBody>
      </p:sp>
      <p:sp>
        <p:nvSpPr>
          <p:cNvPr id="9" name="Text Placeholder 8">
            <a:extLst>
              <a:ext uri="{FF2B5EF4-FFF2-40B4-BE49-F238E27FC236}">
                <a16:creationId xmlns:a16="http://schemas.microsoft.com/office/drawing/2014/main" id="{E1071D1B-E399-3D44-5722-04072ADC0E89}"/>
              </a:ext>
            </a:extLst>
          </p:cNvPr>
          <p:cNvSpPr>
            <a:spLocks noGrp="1"/>
          </p:cNvSpPr>
          <p:nvPr>
            <p:ph type="body" sz="quarter" idx="14"/>
          </p:nvPr>
        </p:nvSpPr>
        <p:spPr/>
        <p:txBody>
          <a:bodyPr/>
          <a:lstStyle/>
          <a:p>
            <a:r>
              <a:rPr lang="en-US" dirty="0"/>
              <a:t>Moshe.shechter@clarivate.com</a:t>
            </a:r>
          </a:p>
        </p:txBody>
      </p:sp>
      <p:sp>
        <p:nvSpPr>
          <p:cNvPr id="10" name="Text Placeholder 9">
            <a:extLst>
              <a:ext uri="{FF2B5EF4-FFF2-40B4-BE49-F238E27FC236}">
                <a16:creationId xmlns:a16="http://schemas.microsoft.com/office/drawing/2014/main" id="{BFE57F74-41DD-73EB-8585-2F78336A4A0F}"/>
              </a:ext>
            </a:extLst>
          </p:cNvPr>
          <p:cNvSpPr>
            <a:spLocks noGrp="1"/>
          </p:cNvSpPr>
          <p:nvPr>
            <p:ph type="body" sz="quarter" idx="15"/>
          </p:nvPr>
        </p:nvSpPr>
        <p:spPr/>
        <p:txBody>
          <a:bodyPr/>
          <a:lstStyle/>
          <a:p>
            <a:endParaRPr lang="en-US" dirty="0"/>
          </a:p>
        </p:txBody>
      </p:sp>
      <p:sp>
        <p:nvSpPr>
          <p:cNvPr id="11" name="Text Placeholder 10">
            <a:extLst>
              <a:ext uri="{FF2B5EF4-FFF2-40B4-BE49-F238E27FC236}">
                <a16:creationId xmlns:a16="http://schemas.microsoft.com/office/drawing/2014/main" id="{AF054EB7-AB06-2FC6-CE31-0CF1661D5165}"/>
              </a:ext>
            </a:extLst>
          </p:cNvPr>
          <p:cNvSpPr>
            <a:spLocks noGrp="1"/>
          </p:cNvSpPr>
          <p:nvPr>
            <p:ph type="body" sz="quarter" idx="16"/>
          </p:nvPr>
        </p:nvSpPr>
        <p:spPr/>
        <p:txBody>
          <a:bodyPr/>
          <a:lstStyle/>
          <a:p>
            <a:r>
              <a:rPr lang="en-US" dirty="0"/>
              <a:t>Thank you</a:t>
            </a:r>
          </a:p>
        </p:txBody>
      </p:sp>
      <p:sp>
        <p:nvSpPr>
          <p:cNvPr id="4" name="Slide Number Placeholder 3">
            <a:extLst>
              <a:ext uri="{FF2B5EF4-FFF2-40B4-BE49-F238E27FC236}">
                <a16:creationId xmlns:a16="http://schemas.microsoft.com/office/drawing/2014/main" id="{C5498E3F-C399-3625-40C4-C5F535ABD77F}"/>
              </a:ext>
            </a:extLst>
          </p:cNvPr>
          <p:cNvSpPr>
            <a:spLocks noGrp="1"/>
          </p:cNvSpPr>
          <p:nvPr>
            <p:ph type="sldNum" sz="quarter" idx="4294967295"/>
          </p:nvPr>
        </p:nvSpPr>
        <p:spPr>
          <a:xfrm>
            <a:off x="11976100" y="6348413"/>
            <a:ext cx="215900" cy="215900"/>
          </a:xfrm>
        </p:spPr>
        <p:txBody>
          <a:bodyPr/>
          <a:lstStyle/>
          <a:p>
            <a:fld id="{F59CD943-D024-467A-B36E-F11E1285ED75}" type="slidenum">
              <a:rPr lang="en-GB" smtClean="0"/>
              <a:pPr/>
              <a:t>31</a:t>
            </a:fld>
            <a:endParaRPr lang="en-GB" dirty="0"/>
          </a:p>
        </p:txBody>
      </p:sp>
    </p:spTree>
    <p:extLst>
      <p:ext uri="{BB962C8B-B14F-4D97-AF65-F5344CB8AC3E}">
        <p14:creationId xmlns:p14="http://schemas.microsoft.com/office/powerpoint/2010/main" val="2909579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1172C8-A2A8-60EC-49A9-F5429717E9B2}"/>
              </a:ext>
            </a:extLst>
          </p:cNvPr>
          <p:cNvSpPr>
            <a:spLocks noGrp="1"/>
          </p:cNvSpPr>
          <p:nvPr>
            <p:ph type="title"/>
          </p:nvPr>
        </p:nvSpPr>
        <p:spPr/>
        <p:txBody>
          <a:bodyPr/>
          <a:lstStyle/>
          <a:p>
            <a:r>
              <a:rPr lang="en-US" dirty="0"/>
              <a:t>The Automated  Fulfillment Network</a:t>
            </a:r>
            <a:br>
              <a:rPr lang="en-US" dirty="0"/>
            </a:br>
            <a:endParaRPr lang="en-US" dirty="0"/>
          </a:p>
        </p:txBody>
      </p:sp>
      <p:sp>
        <p:nvSpPr>
          <p:cNvPr id="6" name="Text Placeholder 5">
            <a:extLst>
              <a:ext uri="{FF2B5EF4-FFF2-40B4-BE49-F238E27FC236}">
                <a16:creationId xmlns:a16="http://schemas.microsoft.com/office/drawing/2014/main" id="{B1B5A877-88D1-01B8-1D87-75CC237486AF}"/>
              </a:ext>
            </a:extLst>
          </p:cNvPr>
          <p:cNvSpPr>
            <a:spLocks noGrp="1"/>
          </p:cNvSpPr>
          <p:nvPr>
            <p:ph type="body" sz="quarter" idx="13"/>
          </p:nvPr>
        </p:nvSpPr>
        <p:spPr/>
        <p:txBody>
          <a:bodyPr/>
          <a:lstStyle/>
          <a:p>
            <a:r>
              <a:rPr lang="en-US" dirty="0"/>
              <a:t>INFRASTRUCTURE ELEMENTS</a:t>
            </a:r>
          </a:p>
        </p:txBody>
      </p:sp>
      <p:pic>
        <p:nvPicPr>
          <p:cNvPr id="11" name="Graphic 10" descr="Books with solid fill">
            <a:extLst>
              <a:ext uri="{FF2B5EF4-FFF2-40B4-BE49-F238E27FC236}">
                <a16:creationId xmlns:a16="http://schemas.microsoft.com/office/drawing/2014/main" id="{4B3C146D-AAE9-8B9B-7781-6D961D2DE27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85086" y="2971800"/>
            <a:ext cx="914400" cy="914400"/>
          </a:xfrm>
          <a:prstGeom prst="rect">
            <a:avLst/>
          </a:prstGeom>
        </p:spPr>
      </p:pic>
      <p:pic>
        <p:nvPicPr>
          <p:cNvPr id="13" name="Graphic 12" descr="Books outline">
            <a:extLst>
              <a:ext uri="{FF2B5EF4-FFF2-40B4-BE49-F238E27FC236}">
                <a16:creationId xmlns:a16="http://schemas.microsoft.com/office/drawing/2014/main" id="{5005DA74-1961-C206-D447-A1848E14C1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57999" y="1540971"/>
            <a:ext cx="914400" cy="914400"/>
          </a:xfrm>
          <a:prstGeom prst="rect">
            <a:avLst/>
          </a:prstGeom>
        </p:spPr>
      </p:pic>
      <p:sp>
        <p:nvSpPr>
          <p:cNvPr id="15" name="TextBox 14">
            <a:extLst>
              <a:ext uri="{FF2B5EF4-FFF2-40B4-BE49-F238E27FC236}">
                <a16:creationId xmlns:a16="http://schemas.microsoft.com/office/drawing/2014/main" id="{92E947F5-A2A2-26CA-6A1D-B704135B483E}"/>
              </a:ext>
            </a:extLst>
          </p:cNvPr>
          <p:cNvSpPr txBox="1"/>
          <p:nvPr/>
        </p:nvSpPr>
        <p:spPr>
          <a:xfrm>
            <a:off x="7001915" y="2372117"/>
            <a:ext cx="1262743" cy="336973"/>
          </a:xfrm>
          <a:prstGeom prst="rect">
            <a:avLst/>
          </a:prstGeom>
          <a:solidFill>
            <a:schemeClr val="bg1"/>
          </a:solidFill>
          <a:ln>
            <a:noFill/>
          </a:ln>
        </p:spPr>
        <p:txBody>
          <a:bodyPr wrap="none" rtlCol="0">
            <a:noAutofit/>
          </a:bodyPr>
          <a:lstStyle/>
          <a:p>
            <a:pPr algn="l"/>
            <a:r>
              <a:rPr lang="en-US" dirty="0"/>
              <a:t>Lender 1</a:t>
            </a:r>
          </a:p>
        </p:txBody>
      </p:sp>
      <p:pic>
        <p:nvPicPr>
          <p:cNvPr id="16" name="Graphic 15" descr="Books outline">
            <a:extLst>
              <a:ext uri="{FF2B5EF4-FFF2-40B4-BE49-F238E27FC236}">
                <a16:creationId xmlns:a16="http://schemas.microsoft.com/office/drawing/2014/main" id="{7501C1D7-C7C0-776A-3AC0-7251B821BD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57999" y="3015343"/>
            <a:ext cx="914400" cy="914400"/>
          </a:xfrm>
          <a:prstGeom prst="rect">
            <a:avLst/>
          </a:prstGeom>
        </p:spPr>
      </p:pic>
      <p:sp>
        <p:nvSpPr>
          <p:cNvPr id="17" name="TextBox 16">
            <a:extLst>
              <a:ext uri="{FF2B5EF4-FFF2-40B4-BE49-F238E27FC236}">
                <a16:creationId xmlns:a16="http://schemas.microsoft.com/office/drawing/2014/main" id="{758E6AF4-2A38-1780-323E-18953865CFA5}"/>
              </a:ext>
            </a:extLst>
          </p:cNvPr>
          <p:cNvSpPr txBox="1"/>
          <p:nvPr/>
        </p:nvSpPr>
        <p:spPr>
          <a:xfrm>
            <a:off x="7001915" y="3846489"/>
            <a:ext cx="1262743" cy="336973"/>
          </a:xfrm>
          <a:prstGeom prst="rect">
            <a:avLst/>
          </a:prstGeom>
          <a:solidFill>
            <a:schemeClr val="bg1"/>
          </a:solidFill>
          <a:ln>
            <a:noFill/>
          </a:ln>
        </p:spPr>
        <p:txBody>
          <a:bodyPr wrap="none" rtlCol="0">
            <a:noAutofit/>
          </a:bodyPr>
          <a:lstStyle/>
          <a:p>
            <a:pPr algn="l"/>
            <a:r>
              <a:rPr lang="en-US" dirty="0"/>
              <a:t>Lender 2</a:t>
            </a:r>
          </a:p>
        </p:txBody>
      </p:sp>
      <p:pic>
        <p:nvPicPr>
          <p:cNvPr id="18" name="Graphic 17" descr="Books outline">
            <a:extLst>
              <a:ext uri="{FF2B5EF4-FFF2-40B4-BE49-F238E27FC236}">
                <a16:creationId xmlns:a16="http://schemas.microsoft.com/office/drawing/2014/main" id="{498DA96F-7B6A-9B03-2F75-BCDCFBAF6F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57999" y="4450196"/>
            <a:ext cx="914400" cy="914400"/>
          </a:xfrm>
          <a:prstGeom prst="rect">
            <a:avLst/>
          </a:prstGeom>
        </p:spPr>
      </p:pic>
      <p:sp>
        <p:nvSpPr>
          <p:cNvPr id="19" name="TextBox 18">
            <a:extLst>
              <a:ext uri="{FF2B5EF4-FFF2-40B4-BE49-F238E27FC236}">
                <a16:creationId xmlns:a16="http://schemas.microsoft.com/office/drawing/2014/main" id="{D0BF51F5-E2FD-57AC-8701-302B7DE64624}"/>
              </a:ext>
            </a:extLst>
          </p:cNvPr>
          <p:cNvSpPr txBox="1"/>
          <p:nvPr/>
        </p:nvSpPr>
        <p:spPr>
          <a:xfrm>
            <a:off x="7001915" y="5281342"/>
            <a:ext cx="1262743" cy="336973"/>
          </a:xfrm>
          <a:prstGeom prst="rect">
            <a:avLst/>
          </a:prstGeom>
          <a:solidFill>
            <a:schemeClr val="bg1"/>
          </a:solidFill>
          <a:ln>
            <a:noFill/>
          </a:ln>
        </p:spPr>
        <p:txBody>
          <a:bodyPr wrap="none" rtlCol="0">
            <a:noAutofit/>
          </a:bodyPr>
          <a:lstStyle/>
          <a:p>
            <a:pPr algn="l"/>
            <a:r>
              <a:rPr lang="en-US" dirty="0"/>
              <a:t>Lender 3</a:t>
            </a:r>
          </a:p>
        </p:txBody>
      </p:sp>
      <p:sp>
        <p:nvSpPr>
          <p:cNvPr id="20" name="TextBox 19">
            <a:extLst>
              <a:ext uri="{FF2B5EF4-FFF2-40B4-BE49-F238E27FC236}">
                <a16:creationId xmlns:a16="http://schemas.microsoft.com/office/drawing/2014/main" id="{FE898A91-B221-D464-CA57-9EEB089DE6A2}"/>
              </a:ext>
            </a:extLst>
          </p:cNvPr>
          <p:cNvSpPr txBox="1"/>
          <p:nvPr/>
        </p:nvSpPr>
        <p:spPr>
          <a:xfrm>
            <a:off x="3191915" y="3929743"/>
            <a:ext cx="1262743" cy="336973"/>
          </a:xfrm>
          <a:prstGeom prst="rect">
            <a:avLst/>
          </a:prstGeom>
          <a:solidFill>
            <a:schemeClr val="bg1"/>
          </a:solidFill>
          <a:ln>
            <a:noFill/>
          </a:ln>
        </p:spPr>
        <p:txBody>
          <a:bodyPr wrap="none" rtlCol="0">
            <a:noAutofit/>
          </a:bodyPr>
          <a:lstStyle/>
          <a:p>
            <a:pPr algn="l"/>
            <a:r>
              <a:rPr lang="en-US" dirty="0"/>
              <a:t>Borrower</a:t>
            </a:r>
          </a:p>
        </p:txBody>
      </p:sp>
      <p:pic>
        <p:nvPicPr>
          <p:cNvPr id="22" name="Graphic 21" descr="School boy with solid fill">
            <a:extLst>
              <a:ext uri="{FF2B5EF4-FFF2-40B4-BE49-F238E27FC236}">
                <a16:creationId xmlns:a16="http://schemas.microsoft.com/office/drawing/2014/main" id="{F867F1D2-2A27-98A9-BC9F-223953337D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29174" y="1626203"/>
            <a:ext cx="914400" cy="914400"/>
          </a:xfrm>
          <a:prstGeom prst="rect">
            <a:avLst/>
          </a:prstGeom>
        </p:spPr>
      </p:pic>
      <p:sp>
        <p:nvSpPr>
          <p:cNvPr id="23" name="TextBox 22">
            <a:extLst>
              <a:ext uri="{FF2B5EF4-FFF2-40B4-BE49-F238E27FC236}">
                <a16:creationId xmlns:a16="http://schemas.microsoft.com/office/drawing/2014/main" id="{60023A1F-0F7B-6BAD-49FA-08EFDA2555F2}"/>
              </a:ext>
            </a:extLst>
          </p:cNvPr>
          <p:cNvSpPr txBox="1"/>
          <p:nvPr/>
        </p:nvSpPr>
        <p:spPr>
          <a:xfrm>
            <a:off x="938405" y="2540603"/>
            <a:ext cx="1262743" cy="336973"/>
          </a:xfrm>
          <a:prstGeom prst="rect">
            <a:avLst/>
          </a:prstGeom>
          <a:solidFill>
            <a:schemeClr val="bg1"/>
          </a:solidFill>
          <a:ln>
            <a:noFill/>
          </a:ln>
        </p:spPr>
        <p:txBody>
          <a:bodyPr wrap="none" rtlCol="0">
            <a:noAutofit/>
          </a:bodyPr>
          <a:lstStyle/>
          <a:p>
            <a:pPr algn="l"/>
            <a:r>
              <a:rPr lang="en-US" dirty="0"/>
              <a:t>Borrower patron </a:t>
            </a:r>
          </a:p>
        </p:txBody>
      </p:sp>
      <p:pic>
        <p:nvPicPr>
          <p:cNvPr id="25" name="Graphic 24" descr="Open book outline">
            <a:extLst>
              <a:ext uri="{FF2B5EF4-FFF2-40B4-BE49-F238E27FC236}">
                <a16:creationId xmlns:a16="http://schemas.microsoft.com/office/drawing/2014/main" id="{5765D281-A12E-BCEB-6A7C-5410BFEE7FC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61714" y="1554257"/>
            <a:ext cx="914400" cy="914400"/>
          </a:xfrm>
          <a:prstGeom prst="rect">
            <a:avLst/>
          </a:prstGeom>
        </p:spPr>
      </p:pic>
      <p:sp>
        <p:nvSpPr>
          <p:cNvPr id="26" name="TextBox 25">
            <a:extLst>
              <a:ext uri="{FF2B5EF4-FFF2-40B4-BE49-F238E27FC236}">
                <a16:creationId xmlns:a16="http://schemas.microsoft.com/office/drawing/2014/main" id="{68178FA0-CB7A-4D4B-DFD1-2A80545CE53F}"/>
              </a:ext>
            </a:extLst>
          </p:cNvPr>
          <p:cNvSpPr txBox="1"/>
          <p:nvPr/>
        </p:nvSpPr>
        <p:spPr>
          <a:xfrm>
            <a:off x="9361714" y="2372117"/>
            <a:ext cx="1262743" cy="336973"/>
          </a:xfrm>
          <a:prstGeom prst="rect">
            <a:avLst/>
          </a:prstGeom>
          <a:solidFill>
            <a:schemeClr val="bg1"/>
          </a:solidFill>
          <a:ln>
            <a:noFill/>
          </a:ln>
        </p:spPr>
        <p:txBody>
          <a:bodyPr wrap="none" rtlCol="0">
            <a:noAutofit/>
          </a:bodyPr>
          <a:lstStyle/>
          <a:p>
            <a:pPr algn="l"/>
            <a:r>
              <a:rPr lang="en-US" dirty="0"/>
              <a:t>Book</a:t>
            </a:r>
          </a:p>
        </p:txBody>
      </p:sp>
      <p:cxnSp>
        <p:nvCxnSpPr>
          <p:cNvPr id="28" name="Straight Arrow Connector 27">
            <a:extLst>
              <a:ext uri="{FF2B5EF4-FFF2-40B4-BE49-F238E27FC236}">
                <a16:creationId xmlns:a16="http://schemas.microsoft.com/office/drawing/2014/main" id="{2602615B-D1D0-25F6-4060-F27C16D02718}"/>
              </a:ext>
            </a:extLst>
          </p:cNvPr>
          <p:cNvCxnSpPr>
            <a:cxnSpLocks/>
          </p:cNvCxnSpPr>
          <p:nvPr/>
        </p:nvCxnSpPr>
        <p:spPr>
          <a:xfrm>
            <a:off x="2656114" y="2083403"/>
            <a:ext cx="628972" cy="1269397"/>
          </a:xfrm>
          <a:prstGeom prst="straightConnector1">
            <a:avLst/>
          </a:prstGeom>
          <a:ln w="50800">
            <a:tailEnd type="triangle" w="lg" len="lg"/>
          </a:ln>
        </p:spPr>
        <p:style>
          <a:lnRef idx="1">
            <a:schemeClr val="dk1"/>
          </a:lnRef>
          <a:fillRef idx="0">
            <a:schemeClr val="dk1"/>
          </a:fillRef>
          <a:effectRef idx="0">
            <a:schemeClr val="dk1"/>
          </a:effectRef>
          <a:fontRef idx="minor">
            <a:schemeClr val="tx1"/>
          </a:fontRef>
        </p:style>
      </p:cxnSp>
      <p:pic>
        <p:nvPicPr>
          <p:cNvPr id="29" name="Graphic 28" descr="School boy with solid fill">
            <a:extLst>
              <a:ext uri="{FF2B5EF4-FFF2-40B4-BE49-F238E27FC236}">
                <a16:creationId xmlns:a16="http://schemas.microsoft.com/office/drawing/2014/main" id="{72CF4946-8663-A632-DD5E-0A87251F93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32850" y="3040399"/>
            <a:ext cx="914400" cy="914400"/>
          </a:xfrm>
          <a:prstGeom prst="rect">
            <a:avLst/>
          </a:prstGeom>
        </p:spPr>
      </p:pic>
      <p:sp>
        <p:nvSpPr>
          <p:cNvPr id="30" name="TextBox 29">
            <a:extLst>
              <a:ext uri="{FF2B5EF4-FFF2-40B4-BE49-F238E27FC236}">
                <a16:creationId xmlns:a16="http://schemas.microsoft.com/office/drawing/2014/main" id="{80CB51EE-8087-170F-5388-48AF28D7BD87}"/>
              </a:ext>
            </a:extLst>
          </p:cNvPr>
          <p:cNvSpPr txBox="1"/>
          <p:nvPr/>
        </p:nvSpPr>
        <p:spPr>
          <a:xfrm>
            <a:off x="8442081" y="3954799"/>
            <a:ext cx="1262743" cy="336973"/>
          </a:xfrm>
          <a:prstGeom prst="rect">
            <a:avLst/>
          </a:prstGeom>
          <a:solidFill>
            <a:schemeClr val="bg1"/>
          </a:solidFill>
          <a:ln>
            <a:noFill/>
          </a:ln>
        </p:spPr>
        <p:txBody>
          <a:bodyPr wrap="none" rtlCol="0">
            <a:noAutofit/>
          </a:bodyPr>
          <a:lstStyle/>
          <a:p>
            <a:pPr algn="l"/>
            <a:r>
              <a:rPr lang="en-US" dirty="0"/>
              <a:t>Borrower patron  - </a:t>
            </a:r>
          </a:p>
          <a:p>
            <a:pPr algn="l"/>
            <a:r>
              <a:rPr lang="en-US" dirty="0"/>
              <a:t>Linked account</a:t>
            </a:r>
          </a:p>
        </p:txBody>
      </p:sp>
      <p:cxnSp>
        <p:nvCxnSpPr>
          <p:cNvPr id="31" name="Straight Arrow Connector 30">
            <a:extLst>
              <a:ext uri="{FF2B5EF4-FFF2-40B4-BE49-F238E27FC236}">
                <a16:creationId xmlns:a16="http://schemas.microsoft.com/office/drawing/2014/main" id="{51682325-0078-9178-A8AA-BC8D8BDD4077}"/>
              </a:ext>
            </a:extLst>
          </p:cNvPr>
          <p:cNvCxnSpPr>
            <a:cxnSpLocks/>
            <a:endCxn id="26" idx="2"/>
          </p:cNvCxnSpPr>
          <p:nvPr/>
        </p:nvCxnSpPr>
        <p:spPr>
          <a:xfrm flipV="1">
            <a:off x="9747250" y="2709090"/>
            <a:ext cx="245836" cy="767389"/>
          </a:xfrm>
          <a:prstGeom prst="straightConnector1">
            <a:avLst/>
          </a:prstGeom>
          <a:ln w="50800">
            <a:tailEnd type="triangle" w="lg" len="lg"/>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525EDF3A-14A4-2859-E69B-6F7FD3B72225}"/>
              </a:ext>
            </a:extLst>
          </p:cNvPr>
          <p:cNvSpPr txBox="1"/>
          <p:nvPr/>
        </p:nvSpPr>
        <p:spPr>
          <a:xfrm>
            <a:off x="10030278" y="3107144"/>
            <a:ext cx="1262743" cy="336973"/>
          </a:xfrm>
          <a:prstGeom prst="rect">
            <a:avLst/>
          </a:prstGeom>
          <a:solidFill>
            <a:schemeClr val="bg1"/>
          </a:solidFill>
          <a:ln>
            <a:noFill/>
          </a:ln>
        </p:spPr>
        <p:txBody>
          <a:bodyPr wrap="none" rtlCol="0">
            <a:noAutofit/>
          </a:bodyPr>
          <a:lstStyle/>
          <a:p>
            <a:pPr algn="l"/>
            <a:r>
              <a:rPr lang="en-US" dirty="0"/>
              <a:t>Request/Loan</a:t>
            </a:r>
          </a:p>
        </p:txBody>
      </p:sp>
      <p:cxnSp>
        <p:nvCxnSpPr>
          <p:cNvPr id="3" name="Straight Arrow Connector 2">
            <a:extLst>
              <a:ext uri="{FF2B5EF4-FFF2-40B4-BE49-F238E27FC236}">
                <a16:creationId xmlns:a16="http://schemas.microsoft.com/office/drawing/2014/main" id="{16FCC29D-EBCF-70FE-B16F-CD062E98512A}"/>
              </a:ext>
            </a:extLst>
          </p:cNvPr>
          <p:cNvCxnSpPr>
            <a:cxnSpLocks/>
          </p:cNvCxnSpPr>
          <p:nvPr/>
        </p:nvCxnSpPr>
        <p:spPr>
          <a:xfrm flipV="1">
            <a:off x="4299857" y="2372117"/>
            <a:ext cx="2858142" cy="1056883"/>
          </a:xfrm>
          <a:prstGeom prst="straightConnector1">
            <a:avLst/>
          </a:prstGeom>
          <a:ln w="50800">
            <a:tailEnd type="triangle" w="lg" len="lg"/>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48307514-894A-1A21-1E54-DB48BF2E8F50}"/>
              </a:ext>
            </a:extLst>
          </p:cNvPr>
          <p:cNvSpPr txBox="1"/>
          <p:nvPr/>
        </p:nvSpPr>
        <p:spPr>
          <a:xfrm>
            <a:off x="354778" y="3704867"/>
            <a:ext cx="1968180" cy="482826"/>
          </a:xfrm>
          <a:prstGeom prst="rect">
            <a:avLst/>
          </a:prstGeom>
          <a:solidFill>
            <a:schemeClr val="bg1"/>
          </a:solidFill>
          <a:ln>
            <a:noFill/>
          </a:ln>
        </p:spPr>
        <p:txBody>
          <a:bodyPr wrap="none" rtlCol="0">
            <a:noAutofit/>
          </a:bodyPr>
          <a:lstStyle/>
          <a:p>
            <a:pPr algn="l"/>
            <a:r>
              <a:rPr lang="en-US" dirty="0"/>
              <a:t>Resource Sharing </a:t>
            </a:r>
          </a:p>
          <a:p>
            <a:pPr algn="l"/>
            <a:r>
              <a:rPr lang="en-US" dirty="0"/>
              <a:t>Request:</a:t>
            </a:r>
          </a:p>
          <a:p>
            <a:pPr marL="285750" indent="-285750" algn="l">
              <a:buFont typeface="Arial" panose="020B0604020202020204" pitchFamily="34" charset="0"/>
              <a:buChar char="•"/>
            </a:pPr>
            <a:r>
              <a:rPr lang="en-US" dirty="0"/>
              <a:t>Resource sharing library</a:t>
            </a:r>
          </a:p>
          <a:p>
            <a:pPr marL="285750" indent="-285750" algn="l">
              <a:buFont typeface="Arial" panose="020B0604020202020204" pitchFamily="34" charset="0"/>
              <a:buChar char="•"/>
            </a:pPr>
            <a:r>
              <a:rPr lang="en-US" dirty="0"/>
              <a:t>Partner</a:t>
            </a:r>
          </a:p>
          <a:p>
            <a:pPr marL="285750" indent="-285750" algn="l">
              <a:buFont typeface="Arial" panose="020B0604020202020204" pitchFamily="34" charset="0"/>
              <a:buChar char="•"/>
            </a:pPr>
            <a:r>
              <a:rPr lang="en-US" dirty="0"/>
              <a:t>Rota templates</a:t>
            </a:r>
          </a:p>
          <a:p>
            <a:pPr marL="285750" indent="-285750" algn="l">
              <a:buFont typeface="Arial" panose="020B0604020202020204" pitchFamily="34" charset="0"/>
              <a:buChar char="•"/>
            </a:pPr>
            <a:r>
              <a:rPr lang="en-US" dirty="0"/>
              <a:t>Rota assignment rules</a:t>
            </a:r>
          </a:p>
        </p:txBody>
      </p:sp>
    </p:spTree>
    <p:extLst>
      <p:ext uri="{BB962C8B-B14F-4D97-AF65-F5344CB8AC3E}">
        <p14:creationId xmlns:p14="http://schemas.microsoft.com/office/powerpoint/2010/main" val="3172840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A9080-B185-4C2E-76EF-32C7CAFB0479}"/>
              </a:ext>
            </a:extLst>
          </p:cNvPr>
          <p:cNvSpPr>
            <a:spLocks noGrp="1"/>
          </p:cNvSpPr>
          <p:nvPr>
            <p:ph type="title"/>
          </p:nvPr>
        </p:nvSpPr>
        <p:spPr/>
        <p:txBody>
          <a:bodyPr/>
          <a:lstStyle/>
          <a:p>
            <a:r>
              <a:rPr lang="en-US" dirty="0"/>
              <a:t>The Automated  Fulfillment Network</a:t>
            </a:r>
            <a:br>
              <a:rPr lang="en-US" dirty="0"/>
            </a:br>
            <a:endParaRPr lang="en-US" dirty="0"/>
          </a:p>
        </p:txBody>
      </p:sp>
      <p:sp>
        <p:nvSpPr>
          <p:cNvPr id="3" name="Footer Placeholder 2">
            <a:extLst>
              <a:ext uri="{FF2B5EF4-FFF2-40B4-BE49-F238E27FC236}">
                <a16:creationId xmlns:a16="http://schemas.microsoft.com/office/drawing/2014/main" id="{5C75D7C4-A193-04E0-9DD0-B34BF228414F}"/>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5B4BC665-00F5-9A0F-91A7-34920D9D45BA}"/>
              </a:ext>
            </a:extLst>
          </p:cNvPr>
          <p:cNvSpPr>
            <a:spLocks noGrp="1"/>
          </p:cNvSpPr>
          <p:nvPr>
            <p:ph type="sldNum" sz="quarter" idx="11"/>
          </p:nvPr>
        </p:nvSpPr>
        <p:spPr/>
        <p:txBody>
          <a:bodyPr/>
          <a:lstStyle/>
          <a:p>
            <a:fld id="{F59CD943-D024-467A-B36E-F11E1285ED75}" type="slidenum">
              <a:rPr lang="en-GB" smtClean="0"/>
              <a:pPr/>
              <a:t>5</a:t>
            </a:fld>
            <a:endParaRPr lang="en-GB" dirty="0"/>
          </a:p>
        </p:txBody>
      </p:sp>
      <p:sp>
        <p:nvSpPr>
          <p:cNvPr id="5" name="Text Placeholder 4">
            <a:extLst>
              <a:ext uri="{FF2B5EF4-FFF2-40B4-BE49-F238E27FC236}">
                <a16:creationId xmlns:a16="http://schemas.microsoft.com/office/drawing/2014/main" id="{76695033-014B-DA48-281D-DC8E080BD7CE}"/>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CBF3198F-8035-A385-CBE5-E57F57BE5907}"/>
              </a:ext>
            </a:extLst>
          </p:cNvPr>
          <p:cNvSpPr>
            <a:spLocks noGrp="1"/>
          </p:cNvSpPr>
          <p:nvPr>
            <p:ph type="body" sz="quarter" idx="14"/>
          </p:nvPr>
        </p:nvSpPr>
        <p:spPr/>
        <p:txBody>
          <a:bodyPr/>
          <a:lstStyle/>
          <a:p>
            <a:r>
              <a:rPr lang="en-US" dirty="0"/>
              <a:t>The Automated Fulfillment Network (</a:t>
            </a:r>
            <a:r>
              <a:rPr lang="en-US" dirty="0" err="1"/>
              <a:t>a.k.a.AFN</a:t>
            </a:r>
            <a:r>
              <a:rPr lang="en-US" dirty="0"/>
              <a:t>) is an automation layer on top of the Fulfillment Network (FN)</a:t>
            </a:r>
          </a:p>
          <a:p>
            <a:r>
              <a:rPr lang="en-US" dirty="0"/>
              <a:t>It enables patrons to directly request from another institution in the network without having to search other institution’s discovery for a direct request</a:t>
            </a:r>
          </a:p>
        </p:txBody>
      </p:sp>
      <p:sp>
        <p:nvSpPr>
          <p:cNvPr id="7" name="Text Placeholder 6">
            <a:extLst>
              <a:ext uri="{FF2B5EF4-FFF2-40B4-BE49-F238E27FC236}">
                <a16:creationId xmlns:a16="http://schemas.microsoft.com/office/drawing/2014/main" id="{8AACBBDA-A1FF-0631-7675-9A0F1DED5D2F}"/>
              </a:ext>
            </a:extLst>
          </p:cNvPr>
          <p:cNvSpPr>
            <a:spLocks noGrp="1"/>
          </p:cNvSpPr>
          <p:nvPr>
            <p:ph type="body" sz="quarter" idx="15"/>
          </p:nvPr>
        </p:nvSpPr>
        <p:spPr/>
        <p:txBody>
          <a:bodyPr/>
          <a:lstStyle/>
          <a:p>
            <a:pPr marL="0" indent="0">
              <a:buNone/>
            </a:pPr>
            <a:r>
              <a:rPr lang="en-US" b="1" dirty="0"/>
              <a:t>Benefits of an Automated Fulfillment Network:</a:t>
            </a:r>
          </a:p>
          <a:p>
            <a:pPr>
              <a:buFont typeface="Arial" panose="020B0604020202020204" pitchFamily="34" charset="0"/>
              <a:buChar char="•"/>
            </a:pPr>
            <a:r>
              <a:rPr lang="en-US" b="1" dirty="0"/>
              <a:t>Increased Efficiency:</a:t>
            </a:r>
            <a:r>
              <a:rPr lang="en-US" dirty="0"/>
              <a:t> Automation speeds up the fulfillment process, reducing the time from order to delivery.</a:t>
            </a:r>
          </a:p>
          <a:p>
            <a:pPr>
              <a:buFont typeface="Arial" panose="020B0604020202020204" pitchFamily="34" charset="0"/>
              <a:buChar char="•"/>
            </a:pPr>
            <a:r>
              <a:rPr lang="en-US" b="1" dirty="0"/>
              <a:t>Cost Savings:</a:t>
            </a:r>
            <a:r>
              <a:rPr lang="en-US" dirty="0"/>
              <a:t> Reduces labor costs and minimizes errors, leading to cost savings.</a:t>
            </a:r>
          </a:p>
          <a:p>
            <a:pPr>
              <a:buFont typeface="Arial" panose="020B0604020202020204" pitchFamily="34" charset="0"/>
              <a:buChar char="•"/>
            </a:pPr>
            <a:r>
              <a:rPr lang="en-US" b="1" dirty="0"/>
              <a:t>Enhanced Accuracy:</a:t>
            </a:r>
            <a:r>
              <a:rPr lang="en-US" dirty="0"/>
              <a:t> Minimizes human errors, ensuring accurate and reliable order fulfillment.</a:t>
            </a:r>
          </a:p>
          <a:p>
            <a:pPr>
              <a:buFont typeface="Arial" panose="020B0604020202020204" pitchFamily="34" charset="0"/>
              <a:buChar char="•"/>
            </a:pPr>
            <a:r>
              <a:rPr lang="en-US" b="1" dirty="0"/>
              <a:t>Improved Satisfaction:</a:t>
            </a:r>
            <a:r>
              <a:rPr lang="en-US" dirty="0"/>
              <a:t> Faster, more reliable service leads to higher customer satisfaction and loyalty.</a:t>
            </a:r>
          </a:p>
          <a:p>
            <a:endParaRPr lang="en-US" dirty="0"/>
          </a:p>
        </p:txBody>
      </p:sp>
    </p:spTree>
    <p:extLst>
      <p:ext uri="{BB962C8B-B14F-4D97-AF65-F5344CB8AC3E}">
        <p14:creationId xmlns:p14="http://schemas.microsoft.com/office/powerpoint/2010/main" val="2923241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9F704-5404-3799-9507-DB1CF41C704C}"/>
              </a:ext>
            </a:extLst>
          </p:cNvPr>
          <p:cNvSpPr>
            <a:spLocks noGrp="1"/>
          </p:cNvSpPr>
          <p:nvPr>
            <p:ph type="title"/>
          </p:nvPr>
        </p:nvSpPr>
        <p:spPr/>
        <p:txBody>
          <a:bodyPr/>
          <a:lstStyle/>
          <a:p>
            <a:r>
              <a:rPr lang="en-US" dirty="0"/>
              <a:t>FN Locate Profile</a:t>
            </a:r>
          </a:p>
        </p:txBody>
      </p:sp>
      <p:sp>
        <p:nvSpPr>
          <p:cNvPr id="3" name="Footer Placeholder 2">
            <a:extLst>
              <a:ext uri="{FF2B5EF4-FFF2-40B4-BE49-F238E27FC236}">
                <a16:creationId xmlns:a16="http://schemas.microsoft.com/office/drawing/2014/main" id="{626F16A4-AC2C-9301-2ED7-4EFCB7D21842}"/>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E1F1CC8F-B1E3-51BE-C437-AB4F3B2D4C4B}"/>
              </a:ext>
            </a:extLst>
          </p:cNvPr>
          <p:cNvSpPr>
            <a:spLocks noGrp="1"/>
          </p:cNvSpPr>
          <p:nvPr>
            <p:ph type="sldNum" sz="quarter" idx="11"/>
          </p:nvPr>
        </p:nvSpPr>
        <p:spPr/>
        <p:txBody>
          <a:bodyPr/>
          <a:lstStyle/>
          <a:p>
            <a:fld id="{F59CD943-D024-467A-B36E-F11E1285ED75}" type="slidenum">
              <a:rPr lang="en-GB" smtClean="0"/>
              <a:pPr/>
              <a:t>6</a:t>
            </a:fld>
            <a:endParaRPr lang="en-GB" dirty="0"/>
          </a:p>
        </p:txBody>
      </p:sp>
      <p:sp>
        <p:nvSpPr>
          <p:cNvPr id="5" name="Text Placeholder 4">
            <a:extLst>
              <a:ext uri="{FF2B5EF4-FFF2-40B4-BE49-F238E27FC236}">
                <a16:creationId xmlns:a16="http://schemas.microsoft.com/office/drawing/2014/main" id="{CC5A635D-BF30-402A-3704-92FFAB24DE02}"/>
              </a:ext>
            </a:extLst>
          </p:cNvPr>
          <p:cNvSpPr>
            <a:spLocks noGrp="1"/>
          </p:cNvSpPr>
          <p:nvPr>
            <p:ph type="body" sz="quarter" idx="13"/>
          </p:nvPr>
        </p:nvSpPr>
        <p:spPr/>
        <p:txBody>
          <a:bodyPr/>
          <a:lstStyle/>
          <a:p>
            <a:endParaRPr lang="en-US"/>
          </a:p>
        </p:txBody>
      </p:sp>
      <p:pic>
        <p:nvPicPr>
          <p:cNvPr id="9" name="Picture 8">
            <a:extLst>
              <a:ext uri="{FF2B5EF4-FFF2-40B4-BE49-F238E27FC236}">
                <a16:creationId xmlns:a16="http://schemas.microsoft.com/office/drawing/2014/main" id="{69D912CD-0A05-DF27-1A46-D8941A8C3F72}"/>
              </a:ext>
            </a:extLst>
          </p:cNvPr>
          <p:cNvPicPr>
            <a:picLocks noChangeAspect="1"/>
          </p:cNvPicPr>
          <p:nvPr/>
        </p:nvPicPr>
        <p:blipFill>
          <a:blip r:embed="rId2"/>
          <a:stretch>
            <a:fillRect/>
          </a:stretch>
        </p:blipFill>
        <p:spPr>
          <a:xfrm>
            <a:off x="416214" y="1338051"/>
            <a:ext cx="5751224" cy="2857500"/>
          </a:xfrm>
          <a:prstGeom prst="rect">
            <a:avLst/>
          </a:prstGeom>
          <a:ln>
            <a:solidFill>
              <a:schemeClr val="accent1"/>
            </a:solidFill>
          </a:ln>
        </p:spPr>
      </p:pic>
      <p:pic>
        <p:nvPicPr>
          <p:cNvPr id="12" name="Picture 11">
            <a:extLst>
              <a:ext uri="{FF2B5EF4-FFF2-40B4-BE49-F238E27FC236}">
                <a16:creationId xmlns:a16="http://schemas.microsoft.com/office/drawing/2014/main" id="{E230D47F-53DE-EF11-A0D6-5A5B37D4936E}"/>
              </a:ext>
            </a:extLst>
          </p:cNvPr>
          <p:cNvPicPr>
            <a:picLocks noChangeAspect="1"/>
          </p:cNvPicPr>
          <p:nvPr/>
        </p:nvPicPr>
        <p:blipFill>
          <a:blip r:embed="rId2"/>
          <a:stretch>
            <a:fillRect/>
          </a:stretch>
        </p:blipFill>
        <p:spPr>
          <a:xfrm>
            <a:off x="499342" y="1338051"/>
            <a:ext cx="5751224" cy="2857500"/>
          </a:xfrm>
          <a:prstGeom prst="rect">
            <a:avLst/>
          </a:prstGeom>
          <a:ln>
            <a:solidFill>
              <a:schemeClr val="bg2">
                <a:lumMod val="50000"/>
              </a:schemeClr>
            </a:solidFill>
          </a:ln>
        </p:spPr>
      </p:pic>
      <p:pic>
        <p:nvPicPr>
          <p:cNvPr id="13" name="Picture 12">
            <a:extLst>
              <a:ext uri="{FF2B5EF4-FFF2-40B4-BE49-F238E27FC236}">
                <a16:creationId xmlns:a16="http://schemas.microsoft.com/office/drawing/2014/main" id="{859DE0DF-39DF-14A9-CDEA-071C27C58530}"/>
              </a:ext>
            </a:extLst>
          </p:cNvPr>
          <p:cNvPicPr>
            <a:picLocks noChangeAspect="1"/>
          </p:cNvPicPr>
          <p:nvPr/>
        </p:nvPicPr>
        <p:blipFill>
          <a:blip r:embed="rId3"/>
          <a:stretch>
            <a:fillRect/>
          </a:stretch>
        </p:blipFill>
        <p:spPr>
          <a:xfrm>
            <a:off x="2219511" y="3558806"/>
            <a:ext cx="9023927" cy="2708166"/>
          </a:xfrm>
          <a:prstGeom prst="rect">
            <a:avLst/>
          </a:prstGeom>
          <a:ln>
            <a:solidFill>
              <a:schemeClr val="bg2">
                <a:lumMod val="50000"/>
              </a:schemeClr>
            </a:solidFill>
          </a:ln>
        </p:spPr>
      </p:pic>
      <p:cxnSp>
        <p:nvCxnSpPr>
          <p:cNvPr id="15" name="Straight Arrow Connector 14">
            <a:extLst>
              <a:ext uri="{FF2B5EF4-FFF2-40B4-BE49-F238E27FC236}">
                <a16:creationId xmlns:a16="http://schemas.microsoft.com/office/drawing/2014/main" id="{D5C3C489-9CA6-F565-0909-9EA1B547BD95}"/>
              </a:ext>
            </a:extLst>
          </p:cNvPr>
          <p:cNvCxnSpPr/>
          <p:nvPr/>
        </p:nvCxnSpPr>
        <p:spPr>
          <a:xfrm flipH="1">
            <a:off x="3638746" y="4741682"/>
            <a:ext cx="895547" cy="169683"/>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7A2C92F-CC8A-D7FA-BE2D-CA006339EC1C}"/>
              </a:ext>
            </a:extLst>
          </p:cNvPr>
          <p:cNvSpPr txBox="1"/>
          <p:nvPr/>
        </p:nvSpPr>
        <p:spPr>
          <a:xfrm>
            <a:off x="4641132" y="4442777"/>
            <a:ext cx="3016577" cy="1013937"/>
          </a:xfrm>
          <a:prstGeom prst="rect">
            <a:avLst/>
          </a:prstGeom>
          <a:solidFill>
            <a:schemeClr val="bg1"/>
          </a:solidFill>
          <a:ln>
            <a:solidFill>
              <a:schemeClr val="accent2"/>
            </a:solidFill>
          </a:ln>
        </p:spPr>
        <p:txBody>
          <a:bodyPr wrap="square" rtlCol="0">
            <a:noAutofit/>
          </a:bodyPr>
          <a:lstStyle/>
          <a:p>
            <a:pPr algn="l"/>
            <a:r>
              <a:rPr lang="en-US" dirty="0"/>
              <a:t>Required to support requests placed not via a shared Primo</a:t>
            </a:r>
          </a:p>
        </p:txBody>
      </p:sp>
    </p:spTree>
    <p:extLst>
      <p:ext uri="{BB962C8B-B14F-4D97-AF65-F5344CB8AC3E}">
        <p14:creationId xmlns:p14="http://schemas.microsoft.com/office/powerpoint/2010/main" val="131627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98178-6567-8C61-0B6E-4DF56E6F0847}"/>
              </a:ext>
            </a:extLst>
          </p:cNvPr>
          <p:cNvSpPr>
            <a:spLocks noGrp="1"/>
          </p:cNvSpPr>
          <p:nvPr>
            <p:ph type="title"/>
          </p:nvPr>
        </p:nvSpPr>
        <p:spPr/>
        <p:txBody>
          <a:bodyPr/>
          <a:lstStyle/>
          <a:p>
            <a:r>
              <a:rPr lang="en-US" dirty="0"/>
              <a:t>FN Partner</a:t>
            </a:r>
          </a:p>
        </p:txBody>
      </p:sp>
      <p:sp>
        <p:nvSpPr>
          <p:cNvPr id="3" name="Footer Placeholder 2">
            <a:extLst>
              <a:ext uri="{FF2B5EF4-FFF2-40B4-BE49-F238E27FC236}">
                <a16:creationId xmlns:a16="http://schemas.microsoft.com/office/drawing/2014/main" id="{67C3ED86-026E-7FE6-83CD-39ECB4E64E18}"/>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833C0E05-2B3C-5A65-5F8C-432B83050E3A}"/>
              </a:ext>
            </a:extLst>
          </p:cNvPr>
          <p:cNvSpPr>
            <a:spLocks noGrp="1"/>
          </p:cNvSpPr>
          <p:nvPr>
            <p:ph type="sldNum" sz="quarter" idx="11"/>
          </p:nvPr>
        </p:nvSpPr>
        <p:spPr/>
        <p:txBody>
          <a:bodyPr/>
          <a:lstStyle/>
          <a:p>
            <a:fld id="{F59CD943-D024-467A-B36E-F11E1285ED75}" type="slidenum">
              <a:rPr lang="en-GB" smtClean="0"/>
              <a:pPr/>
              <a:t>7</a:t>
            </a:fld>
            <a:endParaRPr lang="en-GB" dirty="0"/>
          </a:p>
        </p:txBody>
      </p:sp>
      <p:sp>
        <p:nvSpPr>
          <p:cNvPr id="5" name="Text Placeholder 4">
            <a:extLst>
              <a:ext uri="{FF2B5EF4-FFF2-40B4-BE49-F238E27FC236}">
                <a16:creationId xmlns:a16="http://schemas.microsoft.com/office/drawing/2014/main" id="{9D837FB6-BB08-AA4B-5CA3-687B995D4A87}"/>
              </a:ext>
            </a:extLst>
          </p:cNvPr>
          <p:cNvSpPr>
            <a:spLocks noGrp="1"/>
          </p:cNvSpPr>
          <p:nvPr>
            <p:ph type="body" sz="quarter" idx="13"/>
          </p:nvPr>
        </p:nvSpPr>
        <p:spPr/>
        <p:txBody>
          <a:bodyPr/>
          <a:lstStyle/>
          <a:p>
            <a:endParaRPr lang="en-US"/>
          </a:p>
        </p:txBody>
      </p:sp>
      <p:pic>
        <p:nvPicPr>
          <p:cNvPr id="9" name="Picture 8">
            <a:extLst>
              <a:ext uri="{FF2B5EF4-FFF2-40B4-BE49-F238E27FC236}">
                <a16:creationId xmlns:a16="http://schemas.microsoft.com/office/drawing/2014/main" id="{72ECD9DD-1F7D-B711-8BC0-D4ADA393C20D}"/>
              </a:ext>
            </a:extLst>
          </p:cNvPr>
          <p:cNvPicPr>
            <a:picLocks noChangeAspect="1"/>
          </p:cNvPicPr>
          <p:nvPr/>
        </p:nvPicPr>
        <p:blipFill>
          <a:blip r:embed="rId2"/>
          <a:stretch>
            <a:fillRect/>
          </a:stretch>
        </p:blipFill>
        <p:spPr>
          <a:xfrm>
            <a:off x="128588" y="1433512"/>
            <a:ext cx="7554258" cy="2526125"/>
          </a:xfrm>
          <a:prstGeom prst="rect">
            <a:avLst/>
          </a:prstGeom>
          <a:ln>
            <a:solidFill>
              <a:schemeClr val="bg2">
                <a:lumMod val="50000"/>
              </a:schemeClr>
            </a:solidFill>
          </a:ln>
        </p:spPr>
      </p:pic>
      <p:pic>
        <p:nvPicPr>
          <p:cNvPr id="11" name="Picture 10">
            <a:extLst>
              <a:ext uri="{FF2B5EF4-FFF2-40B4-BE49-F238E27FC236}">
                <a16:creationId xmlns:a16="http://schemas.microsoft.com/office/drawing/2014/main" id="{4C437224-C12D-4AE4-74D9-1C41204DAA2C}"/>
              </a:ext>
            </a:extLst>
          </p:cNvPr>
          <p:cNvPicPr>
            <a:picLocks noChangeAspect="1"/>
          </p:cNvPicPr>
          <p:nvPr/>
        </p:nvPicPr>
        <p:blipFill>
          <a:blip r:embed="rId3"/>
          <a:stretch>
            <a:fillRect/>
          </a:stretch>
        </p:blipFill>
        <p:spPr>
          <a:xfrm>
            <a:off x="2121031" y="4020166"/>
            <a:ext cx="9317364" cy="1613970"/>
          </a:xfrm>
          <a:prstGeom prst="rect">
            <a:avLst/>
          </a:prstGeom>
          <a:ln>
            <a:solidFill>
              <a:schemeClr val="bg2">
                <a:lumMod val="50000"/>
              </a:schemeClr>
            </a:solidFill>
          </a:ln>
        </p:spPr>
      </p:pic>
    </p:spTree>
    <p:extLst>
      <p:ext uri="{BB962C8B-B14F-4D97-AF65-F5344CB8AC3E}">
        <p14:creationId xmlns:p14="http://schemas.microsoft.com/office/powerpoint/2010/main" val="2039456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1945C-FCC7-C2ED-7C58-9C9982B68AA8}"/>
              </a:ext>
            </a:extLst>
          </p:cNvPr>
          <p:cNvSpPr>
            <a:spLocks noGrp="1"/>
          </p:cNvSpPr>
          <p:nvPr>
            <p:ph type="title"/>
          </p:nvPr>
        </p:nvSpPr>
        <p:spPr/>
        <p:txBody>
          <a:bodyPr/>
          <a:lstStyle/>
          <a:p>
            <a:r>
              <a:rPr lang="en-US" dirty="0"/>
              <a:t>FN workflow</a:t>
            </a:r>
          </a:p>
        </p:txBody>
      </p:sp>
      <p:sp>
        <p:nvSpPr>
          <p:cNvPr id="3" name="Footer Placeholder 2">
            <a:extLst>
              <a:ext uri="{FF2B5EF4-FFF2-40B4-BE49-F238E27FC236}">
                <a16:creationId xmlns:a16="http://schemas.microsoft.com/office/drawing/2014/main" id="{FB0D9F87-D003-4182-9607-787925AF20DA}"/>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4C9254D3-50E7-1532-9C73-7D49FC9B7E6A}"/>
              </a:ext>
            </a:extLst>
          </p:cNvPr>
          <p:cNvSpPr>
            <a:spLocks noGrp="1"/>
          </p:cNvSpPr>
          <p:nvPr>
            <p:ph type="sldNum" sz="quarter" idx="11"/>
          </p:nvPr>
        </p:nvSpPr>
        <p:spPr/>
        <p:txBody>
          <a:bodyPr/>
          <a:lstStyle/>
          <a:p>
            <a:fld id="{F59CD943-D024-467A-B36E-F11E1285ED75}" type="slidenum">
              <a:rPr lang="en-GB" smtClean="0"/>
              <a:pPr/>
              <a:t>8</a:t>
            </a:fld>
            <a:endParaRPr lang="en-GB" dirty="0"/>
          </a:p>
        </p:txBody>
      </p:sp>
      <p:sp>
        <p:nvSpPr>
          <p:cNvPr id="5" name="Text Placeholder 4">
            <a:extLst>
              <a:ext uri="{FF2B5EF4-FFF2-40B4-BE49-F238E27FC236}">
                <a16:creationId xmlns:a16="http://schemas.microsoft.com/office/drawing/2014/main" id="{6144E90D-A302-4114-D0B6-B75DE08020BA}"/>
              </a:ext>
            </a:extLst>
          </p:cNvPr>
          <p:cNvSpPr>
            <a:spLocks noGrp="1"/>
          </p:cNvSpPr>
          <p:nvPr>
            <p:ph type="body" sz="quarter" idx="13"/>
          </p:nvPr>
        </p:nvSpPr>
        <p:spPr/>
        <p:txBody>
          <a:bodyPr/>
          <a:lstStyle/>
          <a:p>
            <a:endParaRPr lang="en-US"/>
          </a:p>
        </p:txBody>
      </p:sp>
      <p:pic>
        <p:nvPicPr>
          <p:cNvPr id="8" name="AFN">
            <a:hlinkClick r:id="" action="ppaction://media"/>
            <a:extLst>
              <a:ext uri="{FF2B5EF4-FFF2-40B4-BE49-F238E27FC236}">
                <a16:creationId xmlns:a16="http://schemas.microsoft.com/office/drawing/2014/main" id="{6178AE32-BA93-8A0B-AD6F-DC212EFFF06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5709" y="779275"/>
            <a:ext cx="11221939" cy="5470695"/>
          </a:xfrm>
          <a:prstGeom prst="rect">
            <a:avLst/>
          </a:prstGeom>
          <a:ln>
            <a:solidFill>
              <a:schemeClr val="bg2">
                <a:lumMod val="50000"/>
              </a:schemeClr>
            </a:solidFill>
          </a:ln>
        </p:spPr>
      </p:pic>
    </p:spTree>
    <p:extLst>
      <p:ext uri="{BB962C8B-B14F-4D97-AF65-F5344CB8AC3E}">
        <p14:creationId xmlns:p14="http://schemas.microsoft.com/office/powerpoint/2010/main" val="140769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38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493FCA0-0CA4-63CB-DAB1-B98898D97DB5}"/>
              </a:ext>
            </a:extLst>
          </p:cNvPr>
          <p:cNvSpPr>
            <a:spLocks noGrp="1"/>
          </p:cNvSpPr>
          <p:nvPr>
            <p:ph type="body" sz="quarter" idx="22"/>
          </p:nvPr>
        </p:nvSpPr>
        <p:spPr/>
        <p:txBody>
          <a:bodyPr/>
          <a:lstStyle/>
          <a:p>
            <a:endParaRPr lang="en-US"/>
          </a:p>
        </p:txBody>
      </p:sp>
      <p:sp>
        <p:nvSpPr>
          <p:cNvPr id="8" name="Picture Placeholder 7">
            <a:extLst>
              <a:ext uri="{FF2B5EF4-FFF2-40B4-BE49-F238E27FC236}">
                <a16:creationId xmlns:a16="http://schemas.microsoft.com/office/drawing/2014/main" id="{05629015-12D6-406F-09D0-6CCE3762912C}"/>
              </a:ext>
            </a:extLst>
          </p:cNvPr>
          <p:cNvSpPr>
            <a:spLocks noGrp="1"/>
          </p:cNvSpPr>
          <p:nvPr>
            <p:ph type="pic" sz="quarter" idx="20"/>
          </p:nvPr>
        </p:nvSpPr>
        <p:spPr/>
        <p:txBody>
          <a:bodyPr/>
          <a:lstStyle/>
          <a:p>
            <a:endParaRPr lang="en-US" dirty="0"/>
          </a:p>
        </p:txBody>
      </p:sp>
      <p:sp>
        <p:nvSpPr>
          <p:cNvPr id="6" name="Text Placeholder 5">
            <a:extLst>
              <a:ext uri="{FF2B5EF4-FFF2-40B4-BE49-F238E27FC236}">
                <a16:creationId xmlns:a16="http://schemas.microsoft.com/office/drawing/2014/main" id="{E8A88A3C-C448-18C4-BD9B-12DE6256DD3E}"/>
              </a:ext>
            </a:extLst>
          </p:cNvPr>
          <p:cNvSpPr>
            <a:spLocks noGrp="1"/>
          </p:cNvSpPr>
          <p:nvPr>
            <p:ph type="body" sz="quarter" idx="13"/>
          </p:nvPr>
        </p:nvSpPr>
        <p:spPr/>
        <p:txBody>
          <a:bodyPr/>
          <a:lstStyle/>
          <a:p>
            <a:r>
              <a:rPr lang="en-US" dirty="0"/>
              <a:t>Setting up the Network</a:t>
            </a:r>
          </a:p>
          <a:p>
            <a:pPr algn="l"/>
            <a:endParaRPr lang="en-US" b="1" dirty="0">
              <a:solidFill>
                <a:srgbClr val="2C4D82"/>
              </a:solidFill>
              <a:effectLst/>
              <a:highlight>
                <a:srgbClr val="FFFFFF"/>
              </a:highlight>
              <a:latin typeface="lato" panose="020F0502020204030203" pitchFamily="34" charset="0"/>
            </a:endParaRPr>
          </a:p>
        </p:txBody>
      </p:sp>
      <p:sp>
        <p:nvSpPr>
          <p:cNvPr id="7" name="Text Placeholder 6">
            <a:extLst>
              <a:ext uri="{FF2B5EF4-FFF2-40B4-BE49-F238E27FC236}">
                <a16:creationId xmlns:a16="http://schemas.microsoft.com/office/drawing/2014/main" id="{B9FDC0AF-C806-5A63-7451-C53CA90FACC4}"/>
              </a:ext>
            </a:extLst>
          </p:cNvPr>
          <p:cNvSpPr>
            <a:spLocks noGrp="1"/>
          </p:cNvSpPr>
          <p:nvPr>
            <p:ph type="body" sz="quarter" idx="15"/>
          </p:nvPr>
        </p:nvSpPr>
        <p:spPr/>
        <p:txBody>
          <a:bodyPr/>
          <a:lstStyle/>
          <a:p>
            <a:endParaRPr lang="en-US"/>
          </a:p>
        </p:txBody>
      </p:sp>
      <p:sp>
        <p:nvSpPr>
          <p:cNvPr id="11" name="Text Placeholder 10">
            <a:extLst>
              <a:ext uri="{FF2B5EF4-FFF2-40B4-BE49-F238E27FC236}">
                <a16:creationId xmlns:a16="http://schemas.microsoft.com/office/drawing/2014/main" id="{1824BCE2-52B4-8D19-5599-26FB335640A3}"/>
              </a:ext>
            </a:extLst>
          </p:cNvPr>
          <p:cNvSpPr>
            <a:spLocks noGrp="1"/>
          </p:cNvSpPr>
          <p:nvPr>
            <p:ph type="body" sz="quarter" idx="23"/>
          </p:nvPr>
        </p:nvSpPr>
        <p:spPr/>
        <p:txBody>
          <a:bodyPr/>
          <a:lstStyle/>
          <a:p>
            <a:r>
              <a:rPr lang="en-US" dirty="0"/>
              <a:t>Setting up the Sharing of Users</a:t>
            </a:r>
          </a:p>
          <a:p>
            <a:br>
              <a:rPr lang="en-US" dirty="0"/>
            </a:br>
            <a:endParaRPr lang="en-US" dirty="0"/>
          </a:p>
        </p:txBody>
      </p:sp>
      <p:sp>
        <p:nvSpPr>
          <p:cNvPr id="12" name="Text Placeholder 11">
            <a:extLst>
              <a:ext uri="{FF2B5EF4-FFF2-40B4-BE49-F238E27FC236}">
                <a16:creationId xmlns:a16="http://schemas.microsoft.com/office/drawing/2014/main" id="{139A78D7-1A00-7ADE-F46E-30AABEE13EC0}"/>
              </a:ext>
            </a:extLst>
          </p:cNvPr>
          <p:cNvSpPr>
            <a:spLocks noGrp="1"/>
          </p:cNvSpPr>
          <p:nvPr>
            <p:ph type="body" sz="quarter" idx="24"/>
          </p:nvPr>
        </p:nvSpPr>
        <p:spPr/>
        <p:txBody>
          <a:bodyPr/>
          <a:lstStyle/>
          <a:p>
            <a:endParaRPr lang="en-US"/>
          </a:p>
        </p:txBody>
      </p:sp>
      <p:sp>
        <p:nvSpPr>
          <p:cNvPr id="13" name="Text Placeholder 12">
            <a:extLst>
              <a:ext uri="{FF2B5EF4-FFF2-40B4-BE49-F238E27FC236}">
                <a16:creationId xmlns:a16="http://schemas.microsoft.com/office/drawing/2014/main" id="{2904FE93-30AF-652F-6FC3-4BEDDFC4D426}"/>
              </a:ext>
            </a:extLst>
          </p:cNvPr>
          <p:cNvSpPr>
            <a:spLocks noGrp="1"/>
          </p:cNvSpPr>
          <p:nvPr>
            <p:ph type="body" sz="quarter" idx="25"/>
          </p:nvPr>
        </p:nvSpPr>
        <p:spPr/>
        <p:txBody>
          <a:bodyPr/>
          <a:lstStyle/>
          <a:p>
            <a:r>
              <a:rPr lang="en-US" dirty="0"/>
              <a:t>Setting up the Fulfillment Attributes</a:t>
            </a:r>
          </a:p>
          <a:p>
            <a:br>
              <a:rPr lang="en-US" dirty="0"/>
            </a:br>
            <a:endParaRPr lang="en-US" dirty="0"/>
          </a:p>
        </p:txBody>
      </p:sp>
      <p:sp>
        <p:nvSpPr>
          <p:cNvPr id="14" name="Text Placeholder 13">
            <a:extLst>
              <a:ext uri="{FF2B5EF4-FFF2-40B4-BE49-F238E27FC236}">
                <a16:creationId xmlns:a16="http://schemas.microsoft.com/office/drawing/2014/main" id="{9789D8AB-6443-55AA-5661-36E79BA9189B}"/>
              </a:ext>
            </a:extLst>
          </p:cNvPr>
          <p:cNvSpPr>
            <a:spLocks noGrp="1"/>
          </p:cNvSpPr>
          <p:nvPr>
            <p:ph type="body" sz="quarter" idx="26"/>
          </p:nvPr>
        </p:nvSpPr>
        <p:spPr/>
        <p:txBody>
          <a:bodyPr/>
          <a:lstStyle/>
          <a:p>
            <a:endParaRPr lang="en-US"/>
          </a:p>
        </p:txBody>
      </p:sp>
      <p:sp>
        <p:nvSpPr>
          <p:cNvPr id="15" name="Text Placeholder 14">
            <a:extLst>
              <a:ext uri="{FF2B5EF4-FFF2-40B4-BE49-F238E27FC236}">
                <a16:creationId xmlns:a16="http://schemas.microsoft.com/office/drawing/2014/main" id="{94457C2B-6D48-C3F1-A621-0E983E951858}"/>
              </a:ext>
            </a:extLst>
          </p:cNvPr>
          <p:cNvSpPr>
            <a:spLocks noGrp="1"/>
          </p:cNvSpPr>
          <p:nvPr>
            <p:ph type="body" sz="quarter" idx="27"/>
          </p:nvPr>
        </p:nvSpPr>
        <p:spPr/>
        <p:txBody>
          <a:bodyPr/>
          <a:lstStyle/>
          <a:p>
            <a:r>
              <a:rPr lang="en-US" dirty="0"/>
              <a:t>Setting up an Automated Fulfillment Network (AFN)</a:t>
            </a:r>
          </a:p>
        </p:txBody>
      </p:sp>
      <p:sp>
        <p:nvSpPr>
          <p:cNvPr id="16" name="Text Placeholder 15">
            <a:extLst>
              <a:ext uri="{FF2B5EF4-FFF2-40B4-BE49-F238E27FC236}">
                <a16:creationId xmlns:a16="http://schemas.microsoft.com/office/drawing/2014/main" id="{2D518FA6-5ACC-8F2F-605F-EF4666EA4DDD}"/>
              </a:ext>
            </a:extLst>
          </p:cNvPr>
          <p:cNvSpPr>
            <a:spLocks noGrp="1"/>
          </p:cNvSpPr>
          <p:nvPr>
            <p:ph type="body" sz="quarter" idx="28"/>
          </p:nvPr>
        </p:nvSpPr>
        <p:spPr/>
        <p:txBody>
          <a:bodyPr/>
          <a:lstStyle/>
          <a:p>
            <a:endParaRPr lang="en-US"/>
          </a:p>
        </p:txBody>
      </p:sp>
      <p:sp>
        <p:nvSpPr>
          <p:cNvPr id="9" name="Text Placeholder 8">
            <a:extLst>
              <a:ext uri="{FF2B5EF4-FFF2-40B4-BE49-F238E27FC236}">
                <a16:creationId xmlns:a16="http://schemas.microsoft.com/office/drawing/2014/main" id="{CC07F43C-DE36-E94C-9DBC-2699D5172558}"/>
              </a:ext>
            </a:extLst>
          </p:cNvPr>
          <p:cNvSpPr>
            <a:spLocks noGrp="1"/>
          </p:cNvSpPr>
          <p:nvPr>
            <p:ph type="body" sz="quarter" idx="21"/>
          </p:nvPr>
        </p:nvSpPr>
        <p:spPr/>
        <p:txBody>
          <a:bodyPr/>
          <a:lstStyle/>
          <a:p>
            <a:endParaRPr lang="en-US"/>
          </a:p>
        </p:txBody>
      </p:sp>
    </p:spTree>
    <p:extLst>
      <p:ext uri="{BB962C8B-B14F-4D97-AF65-F5344CB8AC3E}">
        <p14:creationId xmlns:p14="http://schemas.microsoft.com/office/powerpoint/2010/main" val="3931526957"/>
      </p:ext>
    </p:extLst>
  </p:cSld>
  <p:clrMapOvr>
    <a:masterClrMapping/>
  </p:clrMapOvr>
</p:sld>
</file>

<file path=ppt/theme/theme1.xml><?xml version="1.0" encoding="utf-8"?>
<a:theme xmlns:a="http://schemas.openxmlformats.org/drawingml/2006/main" name="Title Layouts - Light">
  <a:themeElements>
    <a:clrScheme name="Custom 48">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B4979305-3193-4111-8FAB-2532C0C5D57A}"/>
    </a:ext>
  </a:extLst>
</a:theme>
</file>

<file path=ppt/theme/theme10.xml><?xml version="1.0" encoding="utf-8"?>
<a:theme xmlns:a="http://schemas.openxmlformats.org/drawingml/2006/main" name="Content Layouts - Dark">
  <a:themeElements>
    <a:clrScheme name="Custom 40">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FFFFFF"/>
      </a:hlink>
      <a:folHlink>
        <a:srgbClr val="F0FE4F"/>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2B4D318F-8286-409A-9D25-B5AA0661A162}"/>
    </a:ext>
  </a:extLst>
</a:theme>
</file>

<file path=ppt/theme/theme11.xml><?xml version="1.0" encoding="utf-8"?>
<a:theme xmlns:a="http://schemas.openxmlformats.org/drawingml/2006/main" name="Data Visualisation - Dark">
  <a:themeElements>
    <a:clrScheme name="Custom 39">
      <a:dk1>
        <a:sysClr val="windowText" lastClr="000000"/>
      </a:dk1>
      <a:lt1>
        <a:sysClr val="window" lastClr="FFFFFF"/>
      </a:lt1>
      <a:dk2>
        <a:srgbClr val="2A2B2D"/>
      </a:dk2>
      <a:lt2>
        <a:srgbClr val="5E33BF"/>
      </a:lt2>
      <a:accent1>
        <a:srgbClr val="93FF9E"/>
      </a:accent1>
      <a:accent2>
        <a:srgbClr val="B175E1"/>
      </a:accent2>
      <a:accent3>
        <a:srgbClr val="F0FE4F"/>
      </a:accent3>
      <a:accent4>
        <a:srgbClr val="319AF0"/>
      </a:accent4>
      <a:accent5>
        <a:srgbClr val="ED5564"/>
      </a:accent5>
      <a:accent6>
        <a:srgbClr val="00DFCB"/>
      </a:accent6>
      <a:hlink>
        <a:srgbClr val="FFFFFF"/>
      </a:hlink>
      <a:folHlink>
        <a:srgbClr val="F0FE4F"/>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Clarivate Template EXTENDED V13.pptx" id="{94F85648-5CC4-4711-8DE0-D0E6C3AC3E86}" vid="{4A182AA7-2995-40E5-A14D-547C09DD51B2}"/>
    </a:ext>
  </a:extLst>
</a:theme>
</file>

<file path=ppt/theme/theme12.xml><?xml version="1.0" encoding="utf-8"?>
<a:theme xmlns:a="http://schemas.openxmlformats.org/drawingml/2006/main" name="Device Layouts - Dark">
  <a:themeElements>
    <a:clrScheme name="Custom 38">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FFFFFF"/>
      </a:hlink>
      <a:folHlink>
        <a:srgbClr val="F0FE4F"/>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Clarivate Template EXTENDED V13.pptx" id="{94F85648-5CC4-4711-8DE0-D0E6C3AC3E86}" vid="{B2246059-47AB-4CCA-969E-1413B3264210}"/>
    </a:ext>
  </a:extLst>
</a:theme>
</file>

<file path=ppt/theme/theme13.xml><?xml version="1.0" encoding="utf-8"?>
<a:theme xmlns:a="http://schemas.openxmlformats.org/drawingml/2006/main" name="Map Layouts - Dark">
  <a:themeElements>
    <a:clrScheme name="Custom 37">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FFFFFF"/>
      </a:hlink>
      <a:folHlink>
        <a:srgbClr val="F0FE4F"/>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Clarivate Template EXTENDED V13.pptx" id="{94F85648-5CC4-4711-8DE0-D0E6C3AC3E86}" vid="{367500FC-B3E7-4951-A358-CB5891F2A9F5}"/>
    </a:ext>
  </a:extLst>
</a:theme>
</file>

<file path=ppt/theme/theme14.xml><?xml version="1.0" encoding="utf-8"?>
<a:theme xmlns:a="http://schemas.openxmlformats.org/drawingml/2006/main" name="Closing Layouts - Light">
  <a:themeElements>
    <a:clrScheme name="Custom 36">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Clarivate Template EXTENDED V13.pptx" id="{94F85648-5CC4-4711-8DE0-D0E6C3AC3E86}" vid="{E736A86D-EC16-4A8C-99F8-35492163B7B2}"/>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genda Layouts - Light">
  <a:themeElements>
    <a:clrScheme name="Custom 47">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6725AA19-9F69-4A1B-9E12-8EC67E14AFD6}"/>
    </a:ext>
  </a:extLst>
</a:theme>
</file>

<file path=ppt/theme/theme3.xml><?xml version="1.0" encoding="utf-8"?>
<a:theme xmlns:a="http://schemas.openxmlformats.org/drawingml/2006/main" name="Section Break Layouts">
  <a:themeElements>
    <a:clrScheme name="Custom 46">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spAutoFit/>
      </a:bodyPr>
      <a:lstStyle>
        <a:defPPr algn="l">
          <a:defRPr dirty="0"/>
        </a:defPPr>
      </a:lstStyle>
    </a:txDef>
  </a:objectDefaults>
  <a:extraClrSchemeLst/>
  <a:extLst>
    <a:ext uri="{05A4C25C-085E-4340-85A3-A5531E510DB2}">
      <thm15:themeFamily xmlns:thm15="http://schemas.microsoft.com/office/thememl/2012/main" name="Clarivate Template EXTENDED V13.pptx" id="{94F85648-5CC4-4711-8DE0-D0E6C3AC3E86}" vid="{1F593C6C-C453-42AA-ABD5-3F6C1DA5D0C6}"/>
    </a:ext>
  </a:extLst>
</a:theme>
</file>

<file path=ppt/theme/theme4.xml><?xml version="1.0" encoding="utf-8"?>
<a:theme xmlns:a="http://schemas.openxmlformats.org/drawingml/2006/main" name="Content Layouts - Light">
  <a:themeElements>
    <a:clrScheme name="Custom 45">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52FF09A4-AB24-4D87-9520-83E3BC44AB7D}"/>
    </a:ext>
  </a:extLst>
</a:theme>
</file>

<file path=ppt/theme/theme5.xml><?xml version="1.0" encoding="utf-8"?>
<a:theme xmlns:a="http://schemas.openxmlformats.org/drawingml/2006/main" name="Data Visualisation - Light">
  <a:themeElements>
    <a:clrScheme name="Custom 24">
      <a:dk1>
        <a:sysClr val="windowText" lastClr="000000"/>
      </a:dk1>
      <a:lt1>
        <a:sysClr val="window" lastClr="FFFFFF"/>
      </a:lt1>
      <a:dk2>
        <a:srgbClr val="2A2B2D"/>
      </a:dk2>
      <a:lt2>
        <a:srgbClr val="5E33BF"/>
      </a:lt2>
      <a:accent1>
        <a:srgbClr val="B175E1"/>
      </a:accent1>
      <a:accent2>
        <a:srgbClr val="18A381"/>
      </a:accent2>
      <a:accent3>
        <a:srgbClr val="319AF0"/>
      </a:accent3>
      <a:accent4>
        <a:srgbClr val="ED5564"/>
      </a:accent4>
      <a:accent5>
        <a:srgbClr val="5E33BF"/>
      </a:accent5>
      <a:accent6>
        <a:srgbClr val="003F51"/>
      </a:accent6>
      <a:hlink>
        <a:srgbClr val="000000"/>
      </a:hlink>
      <a:folHlink>
        <a:srgbClr val="ED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1"/>
          </a:solidFill>
        </a:ln>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Clarivate Template EXTENDED V13.pptx" id="{94F85648-5CC4-4711-8DE0-D0E6C3AC3E86}" vid="{467CB219-6CAC-4029-908A-81E86B306A56}"/>
    </a:ext>
  </a:extLst>
</a:theme>
</file>

<file path=ppt/theme/theme6.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7612EC0F-7FD5-42AD-8101-640EEB247183}"/>
    </a:ext>
  </a:extLst>
</a:theme>
</file>

<file path=ppt/theme/theme7.xml><?xml version="1.0" encoding="utf-8"?>
<a:theme xmlns:a="http://schemas.openxmlformats.org/drawingml/2006/main" name="Map Layouts - Light">
  <a:themeElements>
    <a:clrScheme name="Custom 43">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81CA53C7-0B56-4F8C-BD4C-79DED7176681}"/>
    </a:ext>
  </a:extLst>
</a:theme>
</file>

<file path=ppt/theme/theme8.xml><?xml version="1.0" encoding="utf-8"?>
<a:theme xmlns:a="http://schemas.openxmlformats.org/drawingml/2006/main" name="Title Layouts - Dark">
  <a:themeElements>
    <a:clrScheme name="Custom 42">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FFFFFF"/>
      </a:hlink>
      <a:folHlink>
        <a:srgbClr val="F0FE4F"/>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78BA251A-CC2F-4031-87B1-FBF8AA66DF83}"/>
    </a:ext>
  </a:extLst>
</a:theme>
</file>

<file path=ppt/theme/theme9.xml><?xml version="1.0" encoding="utf-8"?>
<a:theme xmlns:a="http://schemas.openxmlformats.org/drawingml/2006/main" name="Agenda Layouts - Dark">
  <a:themeElements>
    <a:clrScheme name="Custom 41">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FFFFFF"/>
      </a:hlink>
      <a:folHlink>
        <a:srgbClr val="F0FE4F"/>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spAutoFit/>
      </a:bodyPr>
      <a:lstStyle>
        <a:defPPr algn="l">
          <a:defRPr dirty="0"/>
        </a:defPPr>
      </a:lstStyle>
    </a:txDef>
  </a:objectDefaults>
  <a:extraClrSchemeLst/>
  <a:extLst>
    <a:ext uri="{05A4C25C-085E-4340-85A3-A5531E510DB2}">
      <thm15:themeFamily xmlns:thm15="http://schemas.microsoft.com/office/thememl/2012/main" name="Clarivate Template EXTENDED V13.pptx" id="{94F85648-5CC4-4711-8DE0-D0E6C3AC3E86}" vid="{F22B6F1C-931A-403F-8624-26074AE32A3B}"/>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650b790-60e1-4432-809b-777e6a0c1b74" xsi:nil="true"/>
    <lcf76f155ced4ddcb4097134ff3c332f xmlns="4bf50d36-b4d6-4447-95ee-bf5963295ffe">
      <Terms xmlns="http://schemas.microsoft.com/office/infopath/2007/PartnerControls"/>
    </lcf76f155ced4ddcb4097134ff3c332f>
    <_Flow_SignoffStatus xmlns="4bf50d36-b4d6-4447-95ee-bf5963295ffe" xsi:nil="true"/>
    <After_x0020_Effects xmlns="4bf50d36-b4d6-4447-95ee-bf5963295ff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D8FB48B65561241B9301ACF99A62021" ma:contentTypeVersion="20" ma:contentTypeDescription="Create a new document." ma:contentTypeScope="" ma:versionID="29110a295b121817f0f077e3e65fe054">
  <xsd:schema xmlns:xsd="http://www.w3.org/2001/XMLSchema" xmlns:xs="http://www.w3.org/2001/XMLSchema" xmlns:p="http://schemas.microsoft.com/office/2006/metadata/properties" xmlns:ns2="4bf50d36-b4d6-4447-95ee-bf5963295ffe" xmlns:ns3="5650b790-60e1-4432-809b-777e6a0c1b74" targetNamespace="http://schemas.microsoft.com/office/2006/metadata/properties" ma:root="true" ma:fieldsID="2d63f1b7888f31bcb739379c651df30b" ns2:_="" ns3:_="">
    <xsd:import namespace="4bf50d36-b4d6-4447-95ee-bf5963295ffe"/>
    <xsd:import namespace="5650b790-60e1-4432-809b-777e6a0c1b7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_Flow_SignoffStatus" minOccurs="0"/>
                <xsd:element ref="ns2:After_x0020_Effec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f50d36-b4d6-4447-95ee-bf5963295f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After_x0020_Effects" ma:index="22" nillable="true" ma:displayName="After Effects" ma:format="Dropdown" ma:internalName="After_x0020_Effects">
      <xsd:simpleType>
        <xsd:restriction base="dms:Text">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be084ccc-2bc5-4e53-91c7-70b19b80574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650b790-60e1-4432-809b-777e6a0c1b7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f9876240-76f6-4cdb-ab75-39d7353a1cf6}" ma:internalName="TaxCatchAll" ma:showField="CatchAllData" ma:web="5650b790-60e1-4432-809b-777e6a0c1b7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707030-CD46-4873-9099-A1E166734A8E}">
  <ds:schemaRefs>
    <ds:schemaRef ds:uri="http://purl.org/dc/terms/"/>
    <ds:schemaRef ds:uri="http://schemas.microsoft.com/office/infopath/2007/PartnerControls"/>
    <ds:schemaRef ds:uri="http://purl.org/dc/elements/1.1/"/>
    <ds:schemaRef ds:uri="http://purl.org/dc/dcmitype/"/>
    <ds:schemaRef ds:uri="http://schemas.microsoft.com/office/2006/documentManagement/types"/>
    <ds:schemaRef ds:uri="http://www.w3.org/XML/1998/namespace"/>
    <ds:schemaRef ds:uri="http://schemas.openxmlformats.org/package/2006/metadata/core-properties"/>
    <ds:schemaRef ds:uri="d970c9ed-be0d-4385-ae12-bba36a1d31bb"/>
    <ds:schemaRef ds:uri="cec4d0f3-197b-4313-9bcc-a9a9b4711ab2"/>
    <ds:schemaRef ds:uri="http://schemas.microsoft.com/office/2006/metadata/properties"/>
    <ds:schemaRef ds:uri="5650b790-60e1-4432-809b-777e6a0c1b74"/>
    <ds:schemaRef ds:uri="4bf50d36-b4d6-4447-95ee-bf5963295ffe"/>
  </ds:schemaRefs>
</ds:datastoreItem>
</file>

<file path=customXml/itemProps2.xml><?xml version="1.0" encoding="utf-8"?>
<ds:datastoreItem xmlns:ds="http://schemas.openxmlformats.org/officeDocument/2006/customXml" ds:itemID="{E0C5DF07-E742-473D-9D86-315FB7F777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f50d36-b4d6-4447-95ee-bf5963295ffe"/>
    <ds:schemaRef ds:uri="5650b790-60e1-4432-809b-777e6a0c1b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AD91B9C-4E38-40A3-AA2F-E796D8728082}">
  <ds:schemaRefs>
    <ds:schemaRef ds:uri="http://schemas.microsoft.com/sharepoint/v3/contenttype/forms"/>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Clarivate PPT template</Template>
  <TotalTime>455</TotalTime>
  <Words>1970</Words>
  <Application>Microsoft Office PowerPoint</Application>
  <PresentationFormat>Widescreen</PresentationFormat>
  <Paragraphs>170</Paragraphs>
  <Slides>31</Slides>
  <Notes>0</Notes>
  <HiddenSlides>0</HiddenSlides>
  <MMClips>1</MMClips>
  <ScaleCrop>false</ScaleCrop>
  <HeadingPairs>
    <vt:vector size="6" baseType="variant">
      <vt:variant>
        <vt:lpstr>Fonts Used</vt:lpstr>
      </vt:variant>
      <vt:variant>
        <vt:i4>7</vt:i4>
      </vt:variant>
      <vt:variant>
        <vt:lpstr>Theme</vt:lpstr>
      </vt:variant>
      <vt:variant>
        <vt:i4>14</vt:i4>
      </vt:variant>
      <vt:variant>
        <vt:lpstr>Slide Titles</vt:lpstr>
      </vt:variant>
      <vt:variant>
        <vt:i4>31</vt:i4>
      </vt:variant>
    </vt:vector>
  </HeadingPairs>
  <TitlesOfParts>
    <vt:vector size="52" baseType="lpstr">
      <vt:lpstr>Arial</vt:lpstr>
      <vt:lpstr>Avenir Next LT Pro</vt:lpstr>
      <vt:lpstr>Avenir Next LT Pro Demi</vt:lpstr>
      <vt:lpstr>Calibri</vt:lpstr>
      <vt:lpstr>Courier New</vt:lpstr>
      <vt:lpstr>lato</vt:lpstr>
      <vt:lpstr>Wingdings</vt:lpstr>
      <vt:lpstr>Title Layouts - Light</vt:lpstr>
      <vt:lpstr>Agenda Layouts - Light</vt:lpstr>
      <vt:lpstr>Section Break Layouts</vt:lpstr>
      <vt:lpstr>Content Layouts - Light</vt:lpstr>
      <vt:lpstr>Data Visualisation - Light</vt:lpstr>
      <vt:lpstr>Device Layouts - Light</vt:lpstr>
      <vt:lpstr>Map Layouts - Light</vt:lpstr>
      <vt:lpstr>Title Layouts - Dark</vt:lpstr>
      <vt:lpstr>Agenda Layouts - Dark</vt:lpstr>
      <vt:lpstr>Content Layouts - Dark</vt:lpstr>
      <vt:lpstr>Data Visualisation - Dark</vt:lpstr>
      <vt:lpstr>Device Layouts - Dark</vt:lpstr>
      <vt:lpstr>Map Layouts - Dark</vt:lpstr>
      <vt:lpstr>Closing Layouts - Light</vt:lpstr>
      <vt:lpstr>PowerPoint Presentation</vt:lpstr>
      <vt:lpstr>PowerPoint Presentation</vt:lpstr>
      <vt:lpstr>The Fulfillment Network </vt:lpstr>
      <vt:lpstr>The Automated  Fulfillment Network </vt:lpstr>
      <vt:lpstr>The Automated  Fulfillment Network </vt:lpstr>
      <vt:lpstr>FN Locate Profile</vt:lpstr>
      <vt:lpstr>FN Partner</vt:lpstr>
      <vt:lpstr>FN workflow</vt:lpstr>
      <vt:lpstr>PowerPoint Presentation</vt:lpstr>
      <vt:lpstr>PowerPoint Presentation</vt:lpstr>
      <vt:lpstr>Shared Password </vt:lpstr>
      <vt:lpstr>PowerPoint Presentation</vt:lpstr>
      <vt:lpstr>Setting up the Sharing of Users</vt:lpstr>
      <vt:lpstr>Setting up the Sharing of Users</vt:lpstr>
      <vt:lpstr>Testing Your Setup </vt:lpstr>
      <vt:lpstr>PowerPoint Presentation</vt:lpstr>
      <vt:lpstr>Linked Account Rules</vt:lpstr>
      <vt:lpstr>Linked Account Shared Fields</vt:lpstr>
      <vt:lpstr>Restricted Users</vt:lpstr>
      <vt:lpstr>Searchable Identifiers</vt:lpstr>
      <vt:lpstr>Cross Consortia Identifiers </vt:lpstr>
      <vt:lpstr>Consortially Unique Identifiers</vt:lpstr>
      <vt:lpstr>Testing Your Setup </vt:lpstr>
      <vt:lpstr>PowerPoint Presentation</vt:lpstr>
      <vt:lpstr>Institution Relations</vt:lpstr>
      <vt:lpstr>Setting up Libraries</vt:lpstr>
      <vt:lpstr>Testing Your Setup </vt:lpstr>
      <vt:lpstr>Pickup Anywhere</vt:lpstr>
      <vt:lpstr>Testing Your Setup </vt:lpstr>
      <vt:lpstr>Summary - The Layers of AFN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Moshe Shechter</dc:creator>
  <cp:lastModifiedBy>Moshe Shechter</cp:lastModifiedBy>
  <cp:revision>8</cp:revision>
  <dcterms:created xsi:type="dcterms:W3CDTF">2024-04-30T08:51:13Z</dcterms:created>
  <dcterms:modified xsi:type="dcterms:W3CDTF">2024-06-04T11:43:36Z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0x0101003D8FB48B65561241B9301ACF99A62021</vt:lpwstr>
  </property>
  <property fmtid="{D5CDD505-2E9C-101B-9397-08002B2CF9AE}" pid="3" name="MediaServiceImageTags">
    <vt:lpwstr/>
  </property>
</Properties>
</file>